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sldIdLst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247"/>
    <p:restoredTop sz="94747"/>
  </p:normalViewPr>
  <p:slideViewPr>
    <p:cSldViewPr snapToGrid="0" snapToObjects="1">
      <p:cViewPr varScale="1">
        <p:scale>
          <a:sx n="105" d="100"/>
          <a:sy n="105" d="100"/>
        </p:scale>
        <p:origin x="108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C130F2-8070-B94C-8A08-B2F318CB95F8}" type="datetimeFigureOut">
              <a:rPr lang="en-US" smtClean="0"/>
              <a:t>8/6/2018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26DC6-846C-824B-87CC-BD05B62D73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494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143A0-5552-3442-BA44-BBC5BFF2B2A8}" type="datetimeFigureOut">
              <a:rPr lang="en-US" smtClean="0"/>
              <a:t>8/6/2018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5EE9C-513D-AB4B-8213-46BDE83AD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321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143A0-5552-3442-BA44-BBC5BFF2B2A8}" type="datetimeFigureOut">
              <a:rPr lang="en-US" smtClean="0"/>
              <a:t>8/6/2018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5EE9C-513D-AB4B-8213-46BDE83AD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32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143A0-5552-3442-BA44-BBC5BFF2B2A8}" type="datetimeFigureOut">
              <a:rPr lang="en-US" smtClean="0"/>
              <a:t>8/6/2018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5EE9C-513D-AB4B-8213-46BDE83AD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106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143A0-5552-3442-BA44-BBC5BFF2B2A8}" type="datetimeFigureOut">
              <a:rPr lang="en-US" smtClean="0"/>
              <a:t>8/6/2018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5EE9C-513D-AB4B-8213-46BDE83AD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893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143A0-5552-3442-BA44-BBC5BFF2B2A8}" type="datetimeFigureOut">
              <a:rPr lang="en-US" smtClean="0"/>
              <a:t>8/6/2018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5EE9C-513D-AB4B-8213-46BDE83AD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700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143A0-5552-3442-BA44-BBC5BFF2B2A8}" type="datetimeFigureOut">
              <a:rPr lang="en-US" smtClean="0"/>
              <a:t>8/6/2018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5EE9C-513D-AB4B-8213-46BDE83AD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286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143A0-5552-3442-BA44-BBC5BFF2B2A8}" type="datetimeFigureOut">
              <a:rPr lang="en-US" smtClean="0"/>
              <a:t>8/6/2018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5EE9C-513D-AB4B-8213-46BDE83AD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334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143A0-5552-3442-BA44-BBC5BFF2B2A8}" type="datetimeFigureOut">
              <a:rPr lang="en-US" smtClean="0"/>
              <a:t>8/6/2018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5EE9C-513D-AB4B-8213-46BDE83AD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526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143A0-5552-3442-BA44-BBC5BFF2B2A8}" type="datetimeFigureOut">
              <a:rPr lang="en-US" smtClean="0"/>
              <a:t>8/6/2018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5EE9C-513D-AB4B-8213-46BDE83AD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93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143A0-5552-3442-BA44-BBC5BFF2B2A8}" type="datetimeFigureOut">
              <a:rPr lang="en-US" smtClean="0"/>
              <a:t>8/6/2018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5EE9C-513D-AB4B-8213-46BDE83AD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412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143A0-5552-3442-BA44-BBC5BFF2B2A8}" type="datetimeFigureOut">
              <a:rPr lang="en-US" smtClean="0"/>
              <a:t>8/6/2018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5EE9C-513D-AB4B-8213-46BDE83AD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173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2143A0-5552-3442-BA44-BBC5BFF2B2A8}" type="datetimeFigureOut">
              <a:rPr lang="en-US" smtClean="0"/>
              <a:t>8/6/2018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85EE9C-513D-AB4B-8213-46BDE83AD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632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LEGO BB8 VIS Example</a:t>
            </a:r>
            <a:endParaRPr lang="en-US" dirty="0"/>
          </a:p>
        </p:txBody>
      </p:sp>
      <p:pic>
        <p:nvPicPr>
          <p:cNvPr id="4" name="1B48ADE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014407" y="2401697"/>
            <a:ext cx="3556825" cy="2787095"/>
          </a:xfrm>
        </p:spPr>
      </p:pic>
    </p:spTree>
    <p:extLst>
      <p:ext uri="{BB962C8B-B14F-4D97-AF65-F5344CB8AC3E}">
        <p14:creationId xmlns:p14="http://schemas.microsoft.com/office/powerpoint/2010/main" val="1458833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6485F9A432625459F5B24B538C381F3" ma:contentTypeVersion="10" ma:contentTypeDescription="Create a new document." ma:contentTypeScope="" ma:versionID="bd6700026f9f0096b4082b6d1fd2947a">
  <xsd:schema xmlns:xsd="http://www.w3.org/2001/XMLSchema" xmlns:xs="http://www.w3.org/2001/XMLSchema" xmlns:p="http://schemas.microsoft.com/office/2006/metadata/properties" xmlns:ns1="http://schemas.microsoft.com/sharepoint/v3" xmlns:ns2="81315740-7013-4cbd-97cd-78b049f97148" xmlns:ns3="4147c5e4-8880-4f1c-b54b-1495a2f0fe48" targetNamespace="http://schemas.microsoft.com/office/2006/metadata/properties" ma:root="true" ma:fieldsID="cca1a4808c5f2496de1b4cc253d3a88c" ns1:_="" ns2:_="" ns3:_="">
    <xsd:import namespace="http://schemas.microsoft.com/sharepoint/v3"/>
    <xsd:import namespace="81315740-7013-4cbd-97cd-78b049f97148"/>
    <xsd:import namespace="4147c5e4-8880-4f1c-b54b-1495a2f0fe4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1:_ip_UnifiedCompliancePolicyProperties" minOccurs="0"/>
                <xsd:element ref="ns1:_ip_UnifiedCompliancePolicyUIAction" minOccurs="0"/>
                <xsd:element ref="ns2:MediaServiceDateTaken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315740-7013-4cbd-97cd-78b049f9714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MediaService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47c5e4-8880-4f1c-b54b-1495a2f0fe48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214C869-84F2-4C44-9CFC-10BF5FF36CF7}">
  <ds:schemaRefs>
    <ds:schemaRef ds:uri="http://purl.org/dc/elements/1.1/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purl.org/dc/dcmitype/"/>
    <ds:schemaRef ds:uri="4147c5e4-8880-4f1c-b54b-1495a2f0fe48"/>
    <ds:schemaRef ds:uri="81315740-7013-4cbd-97cd-78b049f97148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5F654710-47FF-4E6C-A3BC-CBAE6DB48AF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81315740-7013-4cbd-97cd-78b049f97148"/>
    <ds:schemaRef ds:uri="4147c5e4-8880-4f1c-b54b-1495a2f0fe4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12391E9-EAD3-4FBC-8BFC-12DA6B86C00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4</Words>
  <Application>Microsoft Office PowerPoint</Application>
  <PresentationFormat>Widescreen</PresentationFormat>
  <Paragraphs>1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LEGO BB8 VIS Example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Taylor Buckholz</dc:creator>
  <cp:lastModifiedBy>Crivlare, Amanda</cp:lastModifiedBy>
  <cp:revision>5</cp:revision>
  <dcterms:created xsi:type="dcterms:W3CDTF">2018-08-03T18:23:38Z</dcterms:created>
  <dcterms:modified xsi:type="dcterms:W3CDTF">2018-08-06T20:38:11Z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0x010100A6485F9A432625459F5B24B538C381F3</vt:lpwstr>
  </property>
</Properties>
</file>