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1" r:id="rId1"/>
    <p:sldMasterId id="2147483722" r:id="rId2"/>
    <p:sldMasterId id="2147483723" r:id="rId3"/>
    <p:sldMasterId id="2147483724" r:id="rId4"/>
  </p:sldMasterIdLst>
  <p:notesMasterIdLst>
    <p:notesMasterId r:id="rId14"/>
  </p:notesMasterIdLst>
  <p:sldIdLst>
    <p:sldId id="256" r:id="rId5"/>
    <p:sldId id="257" r:id="rId6"/>
    <p:sldId id="258" r:id="rId7"/>
    <p:sldId id="259" r:id="rId8"/>
    <p:sldId id="260" r:id="rId9"/>
    <p:sldId id="261" r:id="rId10"/>
    <p:sldId id="262" r:id="rId11"/>
    <p:sldId id="263" r:id="rId12"/>
    <p:sldId id="264"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97C1D46-BB6E-4EE4-BBAD-B363E45B8A37}">
  <a:tblStyle styleId="{F97C1D46-BB6E-4EE4-BBAD-B363E45B8A37}"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31"/>
  </p:normalViewPr>
  <p:slideViewPr>
    <p:cSldViewPr snapToGrid="0" snapToObjects="1">
      <p:cViewPr varScale="1">
        <p:scale>
          <a:sx n="135" d="100"/>
          <a:sy n="135" d="100"/>
        </p:scale>
        <p:origin x="4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Shape 73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5" name="Shape 73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Shape 7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0" name="Shape 74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741" name="Shape 741"/>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None/>
            </a:pPr>
            <a:endParaRPr/>
          </a:p>
          <a:p>
            <a:pPr lvl="1" rtl="0">
              <a:spcBef>
                <a:spcPts val="0"/>
              </a:spcBef>
              <a:buNone/>
            </a:pPr>
            <a:endParaRPr/>
          </a:p>
          <a:p>
            <a:pPr lvl="2" rtl="0">
              <a:spcBef>
                <a:spcPts val="0"/>
              </a:spcBef>
              <a:buNone/>
            </a:pPr>
            <a:endParaRPr/>
          </a:p>
          <a:p>
            <a:pPr lvl="3" rtl="0">
              <a:spcBef>
                <a:spcPts val="0"/>
              </a:spcBef>
              <a:buNone/>
            </a:pPr>
            <a:endParaRPr/>
          </a:p>
          <a:p>
            <a:pPr lvl="4" rtl="0">
              <a:spcBef>
                <a:spcPts val="0"/>
              </a:spcBef>
              <a:buNone/>
            </a:pPr>
            <a:endParaRPr/>
          </a:p>
          <a:p>
            <a:pPr lvl="5" rtl="0">
              <a:spcBef>
                <a:spcPts val="0"/>
              </a:spcBef>
              <a:buNone/>
            </a:pPr>
            <a:endParaRPr/>
          </a:p>
          <a:p>
            <a:pPr lvl="6" rtl="0">
              <a:spcBef>
                <a:spcPts val="0"/>
              </a:spcBef>
              <a:buNone/>
            </a:pPr>
            <a:endParaRPr/>
          </a:p>
          <a:p>
            <a:pPr lvl="7" rtl="0">
              <a:spcBef>
                <a:spcPts val="0"/>
              </a:spcBef>
              <a:buNone/>
            </a:pPr>
            <a:endParaRPr/>
          </a:p>
          <a:p>
            <a:pPr lvl="8"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Shape 76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6" name="Shape 7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Shape 7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5" name="Shape 775"/>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
                <a:solidFill>
                  <a:schemeClr val="dk1"/>
                </a:solidFill>
              </a:rPr>
              <a:t>Implication:</a:t>
            </a:r>
          </a:p>
          <a:p>
            <a:pPr lvl="0" rtl="0">
              <a:spcBef>
                <a:spcPts val="0"/>
              </a:spcBef>
              <a:buNone/>
            </a:pPr>
            <a:endParaRPr/>
          </a:p>
        </p:txBody>
      </p:sp>
      <p:sp>
        <p:nvSpPr>
          <p:cNvPr id="776" name="Shape 776"/>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Clr>
                <a:srgbClr val="000000"/>
              </a:buClr>
              <a:buFont typeface="Arial"/>
              <a:buNone/>
            </a:pPr>
            <a:endParaRPr/>
          </a:p>
          <a:p>
            <a:pPr lvl="1" rtl="0">
              <a:spcBef>
                <a:spcPts val="0"/>
              </a:spcBef>
              <a:buClr>
                <a:srgbClr val="000000"/>
              </a:buClr>
              <a:buFont typeface="Arial"/>
              <a:buNone/>
            </a:pPr>
            <a:endParaRPr/>
          </a:p>
          <a:p>
            <a:pPr lvl="2" rtl="0">
              <a:spcBef>
                <a:spcPts val="0"/>
              </a:spcBef>
              <a:buClr>
                <a:srgbClr val="000000"/>
              </a:buClr>
              <a:buFont typeface="Arial"/>
              <a:buNone/>
            </a:pPr>
            <a:endParaRPr/>
          </a:p>
          <a:p>
            <a:pPr lvl="3" rtl="0">
              <a:spcBef>
                <a:spcPts val="0"/>
              </a:spcBef>
              <a:buClr>
                <a:srgbClr val="000000"/>
              </a:buClr>
              <a:buFont typeface="Arial"/>
              <a:buNone/>
            </a:pPr>
            <a:endParaRPr/>
          </a:p>
          <a:p>
            <a:pPr lvl="4" rtl="0">
              <a:spcBef>
                <a:spcPts val="0"/>
              </a:spcBef>
              <a:buClr>
                <a:srgbClr val="000000"/>
              </a:buClr>
              <a:buFont typeface="Arial"/>
              <a:buNone/>
            </a:pPr>
            <a:endParaRPr/>
          </a:p>
          <a:p>
            <a:pPr lvl="5" rtl="0">
              <a:spcBef>
                <a:spcPts val="0"/>
              </a:spcBef>
              <a:buClr>
                <a:srgbClr val="000000"/>
              </a:buClr>
              <a:buFont typeface="Arial"/>
              <a:buNone/>
            </a:pPr>
            <a:endParaRPr/>
          </a:p>
          <a:p>
            <a:pPr lvl="6" rtl="0">
              <a:spcBef>
                <a:spcPts val="0"/>
              </a:spcBef>
              <a:buClr>
                <a:srgbClr val="000000"/>
              </a:buClr>
              <a:buFont typeface="Arial"/>
              <a:buNone/>
            </a:pPr>
            <a:endParaRPr/>
          </a:p>
          <a:p>
            <a:pPr lvl="7" rtl="0">
              <a:spcBef>
                <a:spcPts val="0"/>
              </a:spcBef>
              <a:buClr>
                <a:srgbClr val="000000"/>
              </a:buClr>
              <a:buFont typeface="Arial"/>
              <a:buNone/>
            </a:pPr>
            <a:endParaRPr/>
          </a:p>
          <a:p>
            <a:pPr lvl="8" rtl="0">
              <a:spcBef>
                <a:spcPts val="0"/>
              </a:spcBef>
              <a:buClr>
                <a:srgbClr val="000000"/>
              </a:buClr>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Shape 7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9" name="Shape 789"/>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r>
              <a:rPr lang="en">
                <a:solidFill>
                  <a:schemeClr val="dk1"/>
                </a:solidFill>
              </a:rPr>
              <a:t>Implications: </a:t>
            </a:r>
          </a:p>
          <a:p>
            <a:pPr lvl="0" rtl="0">
              <a:spcBef>
                <a:spcPts val="0"/>
              </a:spcBef>
              <a:buNone/>
            </a:pPr>
            <a:endParaRPr>
              <a:solidFill>
                <a:schemeClr val="dk1"/>
              </a:solidFill>
            </a:endParaRPr>
          </a:p>
        </p:txBody>
      </p:sp>
      <p:sp>
        <p:nvSpPr>
          <p:cNvPr id="790" name="Shape 790"/>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None/>
            </a:pPr>
            <a:endParaRPr/>
          </a:p>
          <a:p>
            <a:pPr lvl="1" rtl="0">
              <a:spcBef>
                <a:spcPts val="0"/>
              </a:spcBef>
              <a:buNone/>
            </a:pPr>
            <a:endParaRPr/>
          </a:p>
          <a:p>
            <a:pPr lvl="2" rtl="0">
              <a:spcBef>
                <a:spcPts val="0"/>
              </a:spcBef>
              <a:buNone/>
            </a:pPr>
            <a:endParaRPr/>
          </a:p>
          <a:p>
            <a:pPr lvl="3" rtl="0">
              <a:spcBef>
                <a:spcPts val="0"/>
              </a:spcBef>
              <a:buNone/>
            </a:pPr>
            <a:endParaRPr/>
          </a:p>
          <a:p>
            <a:pPr lvl="4" rtl="0">
              <a:spcBef>
                <a:spcPts val="0"/>
              </a:spcBef>
              <a:buNone/>
            </a:pPr>
            <a:endParaRPr/>
          </a:p>
          <a:p>
            <a:pPr lvl="5" rtl="0">
              <a:spcBef>
                <a:spcPts val="0"/>
              </a:spcBef>
              <a:buNone/>
            </a:pPr>
            <a:endParaRPr/>
          </a:p>
          <a:p>
            <a:pPr lvl="6" rtl="0">
              <a:spcBef>
                <a:spcPts val="0"/>
              </a:spcBef>
              <a:buNone/>
            </a:pPr>
            <a:endParaRPr/>
          </a:p>
          <a:p>
            <a:pPr lvl="7" rtl="0">
              <a:spcBef>
                <a:spcPts val="0"/>
              </a:spcBef>
              <a:buNone/>
            </a:pPr>
            <a:endParaRPr/>
          </a:p>
          <a:p>
            <a:pPr lvl="8"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Shape 8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4" name="Shape 804"/>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
                <a:solidFill>
                  <a:schemeClr val="dk1"/>
                </a:solidFill>
              </a:rPr>
              <a:t>Implications:</a:t>
            </a:r>
          </a:p>
          <a:p>
            <a:pPr lvl="0" rtl="0">
              <a:spcBef>
                <a:spcPts val="0"/>
              </a:spcBef>
              <a:buNone/>
            </a:pPr>
            <a:endParaRPr>
              <a:solidFill>
                <a:schemeClr val="dk1"/>
              </a:solidFill>
            </a:endParaRPr>
          </a:p>
        </p:txBody>
      </p:sp>
      <p:sp>
        <p:nvSpPr>
          <p:cNvPr id="805" name="Shape 805"/>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None/>
            </a:pPr>
            <a:endParaRPr/>
          </a:p>
          <a:p>
            <a:pPr lvl="1" rtl="0">
              <a:spcBef>
                <a:spcPts val="0"/>
              </a:spcBef>
              <a:buNone/>
            </a:pPr>
            <a:endParaRPr/>
          </a:p>
          <a:p>
            <a:pPr lvl="2" rtl="0">
              <a:spcBef>
                <a:spcPts val="0"/>
              </a:spcBef>
              <a:buNone/>
            </a:pPr>
            <a:endParaRPr/>
          </a:p>
          <a:p>
            <a:pPr lvl="3" rtl="0">
              <a:spcBef>
                <a:spcPts val="0"/>
              </a:spcBef>
              <a:buNone/>
            </a:pPr>
            <a:endParaRPr/>
          </a:p>
          <a:p>
            <a:pPr lvl="4" rtl="0">
              <a:spcBef>
                <a:spcPts val="0"/>
              </a:spcBef>
              <a:buNone/>
            </a:pPr>
            <a:endParaRPr/>
          </a:p>
          <a:p>
            <a:pPr lvl="5" rtl="0">
              <a:spcBef>
                <a:spcPts val="0"/>
              </a:spcBef>
              <a:buNone/>
            </a:pPr>
            <a:endParaRPr/>
          </a:p>
          <a:p>
            <a:pPr lvl="6" rtl="0">
              <a:spcBef>
                <a:spcPts val="0"/>
              </a:spcBef>
              <a:buNone/>
            </a:pPr>
            <a:endParaRPr/>
          </a:p>
          <a:p>
            <a:pPr lvl="7" rtl="0">
              <a:spcBef>
                <a:spcPts val="0"/>
              </a:spcBef>
              <a:buNone/>
            </a:pPr>
            <a:endParaRPr/>
          </a:p>
          <a:p>
            <a:pPr lvl="8"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Shape 8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2" name="Shape 822"/>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
                <a:solidFill>
                  <a:schemeClr val="dk1"/>
                </a:solidFill>
              </a:rPr>
              <a:t>Implications:</a:t>
            </a:r>
          </a:p>
          <a:p>
            <a:pPr lvl="0" rtl="0">
              <a:spcBef>
                <a:spcPts val="0"/>
              </a:spcBef>
              <a:buNone/>
            </a:pPr>
            <a:endParaRPr>
              <a:solidFill>
                <a:schemeClr val="dk1"/>
              </a:solidFill>
            </a:endParaRPr>
          </a:p>
        </p:txBody>
      </p:sp>
      <p:sp>
        <p:nvSpPr>
          <p:cNvPr id="823" name="Shape 823"/>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None/>
            </a:pPr>
            <a:endParaRPr/>
          </a:p>
          <a:p>
            <a:pPr lvl="1" rtl="0">
              <a:spcBef>
                <a:spcPts val="0"/>
              </a:spcBef>
              <a:buNone/>
            </a:pPr>
            <a:endParaRPr/>
          </a:p>
          <a:p>
            <a:pPr lvl="2" rtl="0">
              <a:spcBef>
                <a:spcPts val="0"/>
              </a:spcBef>
              <a:buNone/>
            </a:pPr>
            <a:endParaRPr/>
          </a:p>
          <a:p>
            <a:pPr lvl="3" rtl="0">
              <a:spcBef>
                <a:spcPts val="0"/>
              </a:spcBef>
              <a:buNone/>
            </a:pPr>
            <a:endParaRPr/>
          </a:p>
          <a:p>
            <a:pPr lvl="4" rtl="0">
              <a:spcBef>
                <a:spcPts val="0"/>
              </a:spcBef>
              <a:buNone/>
            </a:pPr>
            <a:endParaRPr/>
          </a:p>
          <a:p>
            <a:pPr lvl="5" rtl="0">
              <a:spcBef>
                <a:spcPts val="0"/>
              </a:spcBef>
              <a:buNone/>
            </a:pPr>
            <a:endParaRPr/>
          </a:p>
          <a:p>
            <a:pPr lvl="6" rtl="0">
              <a:spcBef>
                <a:spcPts val="0"/>
              </a:spcBef>
              <a:buNone/>
            </a:pPr>
            <a:endParaRPr/>
          </a:p>
          <a:p>
            <a:pPr lvl="7" rtl="0">
              <a:spcBef>
                <a:spcPts val="0"/>
              </a:spcBef>
              <a:buNone/>
            </a:pPr>
            <a:endParaRPr/>
          </a:p>
          <a:p>
            <a:pPr lvl="8"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Shape 8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7" name="Shape 83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
                <a:solidFill>
                  <a:schemeClr val="dk1"/>
                </a:solidFill>
              </a:rPr>
              <a:t>Implications:</a:t>
            </a:r>
          </a:p>
          <a:p>
            <a:pPr lvl="0" rtl="0">
              <a:spcBef>
                <a:spcPts val="0"/>
              </a:spcBef>
              <a:buClr>
                <a:schemeClr val="dk1"/>
              </a:buClr>
              <a:buFont typeface="Arial"/>
              <a:buNone/>
            </a:pPr>
            <a:endParaRPr>
              <a:solidFill>
                <a:schemeClr val="dk1"/>
              </a:solidFill>
            </a:endParaRPr>
          </a:p>
          <a:p>
            <a:pPr lvl="0" rtl="0">
              <a:spcBef>
                <a:spcPts val="0"/>
              </a:spcBef>
              <a:buNone/>
            </a:pPr>
            <a:endParaRPr>
              <a:solidFill>
                <a:schemeClr val="dk1"/>
              </a:solidFill>
            </a:endParaRPr>
          </a:p>
        </p:txBody>
      </p:sp>
      <p:sp>
        <p:nvSpPr>
          <p:cNvPr id="838" name="Shape 838"/>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None/>
            </a:pPr>
            <a:endParaRPr/>
          </a:p>
          <a:p>
            <a:pPr lvl="1" rtl="0">
              <a:spcBef>
                <a:spcPts val="0"/>
              </a:spcBef>
              <a:buNone/>
            </a:pPr>
            <a:endParaRPr/>
          </a:p>
          <a:p>
            <a:pPr lvl="2" rtl="0">
              <a:spcBef>
                <a:spcPts val="0"/>
              </a:spcBef>
              <a:buNone/>
            </a:pPr>
            <a:endParaRPr/>
          </a:p>
          <a:p>
            <a:pPr lvl="3" rtl="0">
              <a:spcBef>
                <a:spcPts val="0"/>
              </a:spcBef>
              <a:buNone/>
            </a:pPr>
            <a:endParaRPr/>
          </a:p>
          <a:p>
            <a:pPr lvl="4" rtl="0">
              <a:spcBef>
                <a:spcPts val="0"/>
              </a:spcBef>
              <a:buNone/>
            </a:pPr>
            <a:endParaRPr/>
          </a:p>
          <a:p>
            <a:pPr lvl="5" rtl="0">
              <a:spcBef>
                <a:spcPts val="0"/>
              </a:spcBef>
              <a:buNone/>
            </a:pPr>
            <a:endParaRPr/>
          </a:p>
          <a:p>
            <a:pPr lvl="6" rtl="0">
              <a:spcBef>
                <a:spcPts val="0"/>
              </a:spcBef>
              <a:buNone/>
            </a:pPr>
            <a:endParaRPr/>
          </a:p>
          <a:p>
            <a:pPr lvl="7" rtl="0">
              <a:spcBef>
                <a:spcPts val="0"/>
              </a:spcBef>
              <a:buNone/>
            </a:pPr>
            <a:endParaRPr/>
          </a:p>
          <a:p>
            <a:pPr lvl="8"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Shape 8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2" name="Shape 852"/>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853" name="Shape 853"/>
          <p:cNvSpPr txBox="1">
            <a:spLocks noGrp="1"/>
          </p:cNvSpPr>
          <p:nvPr>
            <p:ph type="sldNum" idx="12"/>
          </p:nvPr>
        </p:nvSpPr>
        <p:spPr>
          <a:xfrm>
            <a:off x="3884612" y="8685213"/>
            <a:ext cx="2971799" cy="457200"/>
          </a:xfrm>
          <a:prstGeom prst="rect">
            <a:avLst/>
          </a:prstGeom>
          <a:noFill/>
          <a:ln>
            <a:noFill/>
          </a:ln>
        </p:spPr>
        <p:txBody>
          <a:bodyPr lIns="91425" tIns="91425" rIns="91425" bIns="91425" anchor="ctr" anchorCtr="0">
            <a:noAutofit/>
          </a:bodyPr>
          <a:lstStyle/>
          <a:p>
            <a:pPr lvl="0" rtl="0">
              <a:spcBef>
                <a:spcPts val="0"/>
              </a:spcBef>
              <a:buClr>
                <a:srgbClr val="000000"/>
              </a:buClr>
              <a:buFont typeface="Arial"/>
              <a:buNone/>
            </a:pPr>
            <a:endParaRPr/>
          </a:p>
          <a:p>
            <a:pPr lvl="1" rtl="0">
              <a:spcBef>
                <a:spcPts val="0"/>
              </a:spcBef>
              <a:buClr>
                <a:srgbClr val="000000"/>
              </a:buClr>
              <a:buFont typeface="Arial"/>
              <a:buNone/>
            </a:pPr>
            <a:endParaRPr/>
          </a:p>
          <a:p>
            <a:pPr lvl="2" rtl="0">
              <a:spcBef>
                <a:spcPts val="0"/>
              </a:spcBef>
              <a:buClr>
                <a:srgbClr val="000000"/>
              </a:buClr>
              <a:buFont typeface="Arial"/>
              <a:buNone/>
            </a:pPr>
            <a:endParaRPr/>
          </a:p>
          <a:p>
            <a:pPr lvl="3" rtl="0">
              <a:spcBef>
                <a:spcPts val="0"/>
              </a:spcBef>
              <a:buClr>
                <a:srgbClr val="000000"/>
              </a:buClr>
              <a:buFont typeface="Arial"/>
              <a:buNone/>
            </a:pPr>
            <a:endParaRPr/>
          </a:p>
          <a:p>
            <a:pPr lvl="4" rtl="0">
              <a:spcBef>
                <a:spcPts val="0"/>
              </a:spcBef>
              <a:buClr>
                <a:srgbClr val="000000"/>
              </a:buClr>
              <a:buFont typeface="Arial"/>
              <a:buNone/>
            </a:pPr>
            <a:endParaRPr/>
          </a:p>
          <a:p>
            <a:pPr lvl="5" rtl="0">
              <a:spcBef>
                <a:spcPts val="0"/>
              </a:spcBef>
              <a:buClr>
                <a:srgbClr val="000000"/>
              </a:buClr>
              <a:buFont typeface="Arial"/>
              <a:buNone/>
            </a:pPr>
            <a:endParaRPr/>
          </a:p>
          <a:p>
            <a:pPr lvl="6" rtl="0">
              <a:spcBef>
                <a:spcPts val="0"/>
              </a:spcBef>
              <a:buClr>
                <a:srgbClr val="000000"/>
              </a:buClr>
              <a:buFont typeface="Arial"/>
              <a:buNone/>
            </a:pPr>
            <a:endParaRPr/>
          </a:p>
          <a:p>
            <a:pPr lvl="7" rtl="0">
              <a:spcBef>
                <a:spcPts val="0"/>
              </a:spcBef>
              <a:buClr>
                <a:srgbClr val="000000"/>
              </a:buClr>
              <a:buFont typeface="Arial"/>
              <a:buNone/>
            </a:pPr>
            <a:endParaRPr/>
          </a:p>
          <a:p>
            <a:pPr lvl="8" rtl="0">
              <a:spcBef>
                <a:spcPts val="0"/>
              </a:spcBef>
              <a:buClr>
                <a:srgbClr val="000000"/>
              </a:buClr>
              <a:buFont typeface="Arial"/>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2"/>
        <p:cNvGrpSpPr/>
        <p:nvPr/>
      </p:nvGrpSpPr>
      <p:grpSpPr>
        <a:xfrm>
          <a:off x="0" y="0"/>
          <a:ext cx="0" cy="0"/>
          <a:chOff x="0" y="0"/>
          <a:chExt cx="0" cy="0"/>
        </a:xfrm>
      </p:grpSpPr>
      <p:sp>
        <p:nvSpPr>
          <p:cNvPr id="53" name="Shape 53"/>
          <p:cNvSpPr txBox="1">
            <a:spLocks noGrp="1"/>
          </p:cNvSpPr>
          <p:nvPr>
            <p:ph type="ctrTitle"/>
          </p:nvPr>
        </p:nvSpPr>
        <p:spPr>
          <a:xfrm>
            <a:off x="533400" y="2242325"/>
            <a:ext cx="6832500" cy="691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4285F4"/>
              </a:buClr>
              <a:buFont typeface="Roboto"/>
              <a:buNone/>
              <a:defRPr sz="3400" b="0" i="0" u="none" strike="noStrike" cap="none">
                <a:solidFill>
                  <a:srgbClr val="4285F4"/>
                </a:solidFill>
                <a:latin typeface="Roboto"/>
                <a:ea typeface="Roboto"/>
                <a:cs typeface="Roboto"/>
                <a:sym typeface="Roboto"/>
              </a:defRPr>
            </a:lvl1pPr>
            <a:lvl2pPr marL="0" marR="0" lvl="1" indent="0" algn="l" rtl="0">
              <a:lnSpc>
                <a:spcPct val="100000"/>
              </a:lnSpc>
              <a:spcBef>
                <a:spcPts val="0"/>
              </a:spcBef>
              <a:spcAft>
                <a:spcPts val="0"/>
              </a:spcAft>
              <a:buClr>
                <a:srgbClr val="4285F4"/>
              </a:buClr>
              <a:buFont typeface="Roboto"/>
              <a:buNone/>
              <a:defRPr sz="1400" b="0" i="0" u="none" strike="noStrike" cap="none">
                <a:solidFill>
                  <a:srgbClr val="4285F4"/>
                </a:solidFill>
                <a:latin typeface="Roboto"/>
                <a:ea typeface="Roboto"/>
                <a:cs typeface="Roboto"/>
                <a:sym typeface="Roboto"/>
              </a:defRPr>
            </a:lvl2pPr>
            <a:lvl3pPr marL="0" marR="0" lvl="2"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3pPr>
            <a:lvl4pPr marL="0" marR="0" lvl="3"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4pPr>
            <a:lvl5pPr marL="0" marR="0" lvl="4"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5pPr>
            <a:lvl6pPr marL="0" marR="0" lvl="5"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6pPr>
            <a:lvl7pPr marL="0" marR="0" lvl="6"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7pPr>
            <a:lvl8pPr marL="0" marR="0" lvl="7"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8pPr>
            <a:lvl9pPr marL="0" marR="0" lvl="8" indent="0" algn="l" rtl="0">
              <a:spcBef>
                <a:spcPts val="0"/>
              </a:spcBef>
              <a:buClr>
                <a:srgbClr val="4285F4"/>
              </a:buClr>
              <a:buFont typeface="Roboto"/>
              <a:defRPr sz="1800" b="0" i="0" u="none" strike="noStrike" cap="none">
                <a:solidFill>
                  <a:srgbClr val="4285F4"/>
                </a:solidFill>
                <a:latin typeface="Roboto"/>
                <a:ea typeface="Roboto"/>
                <a:cs typeface="Roboto"/>
                <a:sym typeface="Roboto"/>
              </a:defRPr>
            </a:lvl9pPr>
          </a:lstStyle>
          <a:p>
            <a:endParaRPr/>
          </a:p>
        </p:txBody>
      </p:sp>
      <p:sp>
        <p:nvSpPr>
          <p:cNvPr id="54" name="Shape 54"/>
          <p:cNvSpPr txBox="1">
            <a:spLocks noGrp="1"/>
          </p:cNvSpPr>
          <p:nvPr>
            <p:ph type="subTitle" idx="1"/>
          </p:nvPr>
        </p:nvSpPr>
        <p:spPr>
          <a:xfrm>
            <a:off x="533412" y="3057525"/>
            <a:ext cx="5085600" cy="409500"/>
          </a:xfrm>
          <a:prstGeom prst="rect">
            <a:avLst/>
          </a:prstGeom>
          <a:noFill/>
          <a:ln>
            <a:noFill/>
          </a:ln>
        </p:spPr>
        <p:txBody>
          <a:bodyPr lIns="91425" tIns="91425" rIns="91425" bIns="91425" anchor="t" anchorCtr="0"/>
          <a:lstStyle>
            <a:lvl1pPr marL="0" marR="0" lvl="0" indent="0" algn="l" rtl="0">
              <a:lnSpc>
                <a:spcPct val="100000"/>
              </a:lnSpc>
              <a:spcBef>
                <a:spcPts val="640"/>
              </a:spcBef>
              <a:spcAft>
                <a:spcPts val="0"/>
              </a:spcAft>
              <a:buClr>
                <a:srgbClr val="888888"/>
              </a:buClr>
              <a:buFont typeface="Roboto"/>
              <a:buNone/>
              <a:defRPr sz="2200" b="0" i="0" u="none" strike="noStrike" cap="none">
                <a:solidFill>
                  <a:srgbClr val="888888"/>
                </a:solidFill>
                <a:latin typeface="Roboto"/>
                <a:ea typeface="Roboto"/>
                <a:cs typeface="Roboto"/>
                <a:sym typeface="Roboto"/>
              </a:defRPr>
            </a:lvl1pPr>
            <a:lvl2pPr marL="457200" marR="0" lvl="1" indent="0" algn="ctr" rtl="0">
              <a:lnSpc>
                <a:spcPct val="100000"/>
              </a:lnSpc>
              <a:spcBef>
                <a:spcPts val="560"/>
              </a:spcBef>
              <a:spcAft>
                <a:spcPts val="0"/>
              </a:spcAft>
              <a:buClr>
                <a:srgbClr val="888888"/>
              </a:buClr>
              <a:buFont typeface="Roboto"/>
              <a:buNone/>
              <a:defRPr sz="2800" b="0" i="0" u="none" strike="noStrike" cap="none">
                <a:solidFill>
                  <a:srgbClr val="888888"/>
                </a:solidFill>
                <a:latin typeface="Roboto"/>
                <a:ea typeface="Roboto"/>
                <a:cs typeface="Roboto"/>
                <a:sym typeface="Roboto"/>
              </a:defRPr>
            </a:lvl2pPr>
            <a:lvl3pPr marL="914400" marR="0" lvl="2" indent="0" algn="ctr" rtl="0">
              <a:lnSpc>
                <a:spcPct val="100000"/>
              </a:lnSpc>
              <a:spcBef>
                <a:spcPts val="480"/>
              </a:spcBef>
              <a:spcAft>
                <a:spcPts val="0"/>
              </a:spcAft>
              <a:buClr>
                <a:srgbClr val="888888"/>
              </a:buClr>
              <a:buFont typeface="Roboto"/>
              <a:buNone/>
              <a:defRPr sz="2400" b="0" i="0" u="none" strike="noStrike" cap="none">
                <a:solidFill>
                  <a:srgbClr val="888888"/>
                </a:solidFill>
                <a:latin typeface="Roboto"/>
                <a:ea typeface="Roboto"/>
                <a:cs typeface="Roboto"/>
                <a:sym typeface="Roboto"/>
              </a:defRPr>
            </a:lvl3pPr>
            <a:lvl4pPr marL="1371600" marR="0" lvl="3" indent="0" algn="ctr" rtl="0">
              <a:lnSpc>
                <a:spcPct val="100000"/>
              </a:lnSpc>
              <a:spcBef>
                <a:spcPts val="400"/>
              </a:spcBef>
              <a:spcAft>
                <a:spcPts val="0"/>
              </a:spcAft>
              <a:buClr>
                <a:srgbClr val="888888"/>
              </a:buClr>
              <a:buFont typeface="Roboto"/>
              <a:buNone/>
              <a:defRPr sz="2000" b="0" i="0" u="none" strike="noStrike" cap="none">
                <a:solidFill>
                  <a:srgbClr val="888888"/>
                </a:solidFill>
                <a:latin typeface="Roboto"/>
                <a:ea typeface="Roboto"/>
                <a:cs typeface="Roboto"/>
                <a:sym typeface="Roboto"/>
              </a:defRPr>
            </a:lvl4pPr>
            <a:lvl5pPr marL="1828800" marR="0" lvl="4" indent="0" algn="ctr" rtl="0">
              <a:lnSpc>
                <a:spcPct val="100000"/>
              </a:lnSpc>
              <a:spcBef>
                <a:spcPts val="400"/>
              </a:spcBef>
              <a:spcAft>
                <a:spcPts val="0"/>
              </a:spcAft>
              <a:buClr>
                <a:srgbClr val="888888"/>
              </a:buClr>
              <a:buFont typeface="Roboto"/>
              <a:buNone/>
              <a:defRPr sz="2000" b="0" i="0" u="none" strike="noStrike" cap="none">
                <a:solidFill>
                  <a:srgbClr val="888888"/>
                </a:solidFill>
                <a:latin typeface="Roboto"/>
                <a:ea typeface="Roboto"/>
                <a:cs typeface="Roboto"/>
                <a:sym typeface="Roboto"/>
              </a:defRPr>
            </a:lvl5pPr>
            <a:lvl6pPr marL="2286000" marR="0" lvl="5" indent="0" algn="ctr" rtl="0">
              <a:lnSpc>
                <a:spcPct val="100000"/>
              </a:lnSpc>
              <a:spcBef>
                <a:spcPts val="400"/>
              </a:spcBef>
              <a:spcAft>
                <a:spcPts val="0"/>
              </a:spcAft>
              <a:buClr>
                <a:srgbClr val="888888"/>
              </a:buClr>
              <a:buFont typeface="Roboto"/>
              <a:buNone/>
              <a:defRPr sz="2000" b="0" i="0" u="none" strike="noStrike" cap="none">
                <a:solidFill>
                  <a:srgbClr val="888888"/>
                </a:solidFill>
                <a:latin typeface="Roboto"/>
                <a:ea typeface="Roboto"/>
                <a:cs typeface="Roboto"/>
                <a:sym typeface="Roboto"/>
              </a:defRPr>
            </a:lvl6pPr>
            <a:lvl7pPr marL="2743200" marR="0" lvl="6" indent="0" algn="ctr" rtl="0">
              <a:lnSpc>
                <a:spcPct val="100000"/>
              </a:lnSpc>
              <a:spcBef>
                <a:spcPts val="400"/>
              </a:spcBef>
              <a:spcAft>
                <a:spcPts val="0"/>
              </a:spcAft>
              <a:buClr>
                <a:srgbClr val="888888"/>
              </a:buClr>
              <a:buFont typeface="Roboto"/>
              <a:buNone/>
              <a:defRPr sz="2000" b="0" i="0" u="none" strike="noStrike" cap="none">
                <a:solidFill>
                  <a:srgbClr val="888888"/>
                </a:solidFill>
                <a:latin typeface="Roboto"/>
                <a:ea typeface="Roboto"/>
                <a:cs typeface="Roboto"/>
                <a:sym typeface="Roboto"/>
              </a:defRPr>
            </a:lvl7pPr>
            <a:lvl8pPr marL="3200400" marR="0" lvl="7" indent="0" algn="ctr" rtl="0">
              <a:lnSpc>
                <a:spcPct val="100000"/>
              </a:lnSpc>
              <a:spcBef>
                <a:spcPts val="400"/>
              </a:spcBef>
              <a:spcAft>
                <a:spcPts val="0"/>
              </a:spcAft>
              <a:buClr>
                <a:srgbClr val="888888"/>
              </a:buClr>
              <a:buFont typeface="Roboto"/>
              <a:buNone/>
              <a:defRPr sz="2000" b="0" i="0" u="none" strike="noStrike" cap="none">
                <a:solidFill>
                  <a:srgbClr val="888888"/>
                </a:solidFill>
                <a:latin typeface="Roboto"/>
                <a:ea typeface="Roboto"/>
                <a:cs typeface="Roboto"/>
                <a:sym typeface="Roboto"/>
              </a:defRPr>
            </a:lvl8pPr>
            <a:lvl9pPr marL="3657600" marR="0" lvl="8" indent="0" algn="ctr" rtl="0">
              <a:lnSpc>
                <a:spcPct val="100000"/>
              </a:lnSpc>
              <a:spcBef>
                <a:spcPts val="400"/>
              </a:spcBef>
              <a:spcAft>
                <a:spcPts val="0"/>
              </a:spcAft>
              <a:buClr>
                <a:srgbClr val="888888"/>
              </a:buClr>
              <a:buFont typeface="Roboto"/>
              <a:buNone/>
              <a:defRPr sz="2000" b="0" i="0" u="none" strike="noStrike" cap="none">
                <a:solidFill>
                  <a:srgbClr val="888888"/>
                </a:solidFill>
                <a:latin typeface="Roboto"/>
                <a:ea typeface="Roboto"/>
                <a:cs typeface="Roboto"/>
                <a:sym typeface="Roboto"/>
              </a:defRPr>
            </a:lvl9pPr>
          </a:lstStyle>
          <a:p>
            <a:endParaRPr/>
          </a:p>
        </p:txBody>
      </p:sp>
      <p:cxnSp>
        <p:nvCxnSpPr>
          <p:cNvPr id="55" name="Shape 55"/>
          <p:cNvCxnSpPr/>
          <p:nvPr/>
        </p:nvCxnSpPr>
        <p:spPr>
          <a:xfrm>
            <a:off x="537275" y="1927025"/>
            <a:ext cx="8085900" cy="0"/>
          </a:xfrm>
          <a:prstGeom prst="straightConnector1">
            <a:avLst/>
          </a:prstGeom>
          <a:noFill/>
          <a:ln w="38100" cap="flat" cmpd="sng">
            <a:solidFill>
              <a:srgbClr val="EFEFEF"/>
            </a:solidFill>
            <a:prstDash val="solid"/>
            <a:round/>
            <a:headEnd type="none" w="med" len="med"/>
            <a:tailEnd type="none" w="med" len="med"/>
          </a:ln>
        </p:spPr>
      </p:cxnSp>
      <p:sp>
        <p:nvSpPr>
          <p:cNvPr id="56" name="Shape 56"/>
          <p:cNvSpPr/>
          <p:nvPr/>
        </p:nvSpPr>
        <p:spPr>
          <a:xfrm>
            <a:off x="594974" y="1196489"/>
            <a:ext cx="513000" cy="453300"/>
          </a:xfrm>
          <a:custGeom>
            <a:avLst/>
            <a:gdLst/>
            <a:ahLst/>
            <a:cxnLst/>
            <a:rect l="0" t="0" r="0" b="0"/>
            <a:pathLst>
              <a:path w="120000" h="120000" extrusionOk="0">
                <a:moveTo>
                  <a:pt x="81275" y="0"/>
                </a:moveTo>
                <a:lnTo>
                  <a:pt x="81275" y="0"/>
                </a:lnTo>
                <a:cubicBezTo>
                  <a:pt x="13753" y="20744"/>
                  <a:pt x="13753" y="20744"/>
                  <a:pt x="13753" y="20744"/>
                </a:cubicBezTo>
                <a:cubicBezTo>
                  <a:pt x="10830" y="27400"/>
                  <a:pt x="7564" y="33668"/>
                  <a:pt x="4297" y="40323"/>
                </a:cubicBezTo>
                <a:cubicBezTo>
                  <a:pt x="3954" y="41101"/>
                  <a:pt x="3309" y="42607"/>
                  <a:pt x="2621" y="43287"/>
                </a:cubicBezTo>
                <a:cubicBezTo>
                  <a:pt x="0" y="50331"/>
                  <a:pt x="988" y="56647"/>
                  <a:pt x="4598" y="62574"/>
                </a:cubicBezTo>
                <a:cubicBezTo>
                  <a:pt x="13108" y="78121"/>
                  <a:pt x="21661" y="93668"/>
                  <a:pt x="29828" y="109603"/>
                </a:cubicBezTo>
                <a:cubicBezTo>
                  <a:pt x="33438" y="116259"/>
                  <a:pt x="38381" y="119611"/>
                  <a:pt x="44914" y="119611"/>
                </a:cubicBezTo>
                <a:cubicBezTo>
                  <a:pt x="59011" y="119951"/>
                  <a:pt x="73065" y="119611"/>
                  <a:pt x="87163" y="119611"/>
                </a:cubicBezTo>
                <a:cubicBezTo>
                  <a:pt x="90429" y="119611"/>
                  <a:pt x="94040" y="119951"/>
                  <a:pt x="97306" y="119611"/>
                </a:cubicBezTo>
                <a:cubicBezTo>
                  <a:pt x="103882" y="118834"/>
                  <a:pt x="108137" y="114753"/>
                  <a:pt x="111103" y="108825"/>
                </a:cubicBezTo>
                <a:cubicBezTo>
                  <a:pt x="114025" y="102947"/>
                  <a:pt x="116991" y="97360"/>
                  <a:pt x="119957" y="91821"/>
                </a:cubicBezTo>
                <a:cubicBezTo>
                  <a:pt x="98338" y="10348"/>
                  <a:pt x="98338" y="10348"/>
                  <a:pt x="98338" y="10348"/>
                </a:cubicBezTo>
                <a:cubicBezTo>
                  <a:pt x="93051" y="12582"/>
                  <a:pt x="87163" y="16275"/>
                  <a:pt x="80286" y="21813"/>
                </a:cubicBezTo>
                <a:cubicBezTo>
                  <a:pt x="80286" y="21813"/>
                  <a:pt x="81618" y="17004"/>
                  <a:pt x="81962" y="10736"/>
                </a:cubicBezTo>
                <a:cubicBezTo>
                  <a:pt x="81962" y="4809"/>
                  <a:pt x="81275" y="0"/>
                  <a:pt x="81275" y="0"/>
                </a:cubicBezTo>
              </a:path>
            </a:pathLst>
          </a:custGeom>
          <a:solidFill>
            <a:srgbClr val="4285F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57" name="Shape 57"/>
          <p:cNvSpPr/>
          <p:nvPr/>
        </p:nvSpPr>
        <p:spPr>
          <a:xfrm>
            <a:off x="902845" y="704850"/>
            <a:ext cx="513000" cy="455100"/>
          </a:xfrm>
          <a:custGeom>
            <a:avLst/>
            <a:gdLst/>
            <a:ahLst/>
            <a:cxnLst/>
            <a:rect l="0" t="0" r="0" b="0"/>
            <a:pathLst>
              <a:path w="120000" h="120000" extrusionOk="0">
                <a:moveTo>
                  <a:pt x="115356" y="57239"/>
                </a:moveTo>
                <a:lnTo>
                  <a:pt x="115356" y="57239"/>
                </a:lnTo>
                <a:cubicBezTo>
                  <a:pt x="106843" y="41694"/>
                  <a:pt x="98287" y="25859"/>
                  <a:pt x="90118" y="10363"/>
                </a:cubicBezTo>
                <a:cubicBezTo>
                  <a:pt x="86506" y="3341"/>
                  <a:pt x="81906" y="0"/>
                  <a:pt x="75026" y="0"/>
                </a:cubicBezTo>
                <a:cubicBezTo>
                  <a:pt x="60967" y="0"/>
                  <a:pt x="46864" y="0"/>
                  <a:pt x="32762" y="0"/>
                </a:cubicBezTo>
                <a:cubicBezTo>
                  <a:pt x="29494" y="0"/>
                  <a:pt x="25883" y="0"/>
                  <a:pt x="22615" y="387"/>
                </a:cubicBezTo>
                <a:cubicBezTo>
                  <a:pt x="16037" y="1113"/>
                  <a:pt x="11780" y="4794"/>
                  <a:pt x="9158" y="10702"/>
                </a:cubicBezTo>
                <a:cubicBezTo>
                  <a:pt x="6234" y="16997"/>
                  <a:pt x="3267" y="22518"/>
                  <a:pt x="343" y="28087"/>
                </a:cubicBezTo>
                <a:cubicBezTo>
                  <a:pt x="0" y="28087"/>
                  <a:pt x="0" y="28087"/>
                  <a:pt x="0" y="28087"/>
                </a:cubicBezTo>
                <a:cubicBezTo>
                  <a:pt x="19992" y="110363"/>
                  <a:pt x="19992" y="110363"/>
                  <a:pt x="19992" y="110363"/>
                </a:cubicBezTo>
                <a:cubicBezTo>
                  <a:pt x="25539" y="108523"/>
                  <a:pt x="31773" y="105569"/>
                  <a:pt x="37018" y="99709"/>
                </a:cubicBezTo>
                <a:cubicBezTo>
                  <a:pt x="37018" y="99709"/>
                  <a:pt x="33751" y="108910"/>
                  <a:pt x="35041" y="119951"/>
                </a:cubicBezTo>
                <a:cubicBezTo>
                  <a:pt x="106198" y="98934"/>
                  <a:pt x="106198" y="98934"/>
                  <a:pt x="106198" y="98934"/>
                </a:cubicBezTo>
                <a:cubicBezTo>
                  <a:pt x="109466" y="92300"/>
                  <a:pt x="112389" y="85665"/>
                  <a:pt x="115657" y="79370"/>
                </a:cubicBezTo>
                <a:cubicBezTo>
                  <a:pt x="116001" y="78256"/>
                  <a:pt x="117033" y="77530"/>
                  <a:pt x="117334" y="76029"/>
                </a:cubicBezTo>
                <a:cubicBezTo>
                  <a:pt x="119957" y="69782"/>
                  <a:pt x="118624" y="63486"/>
                  <a:pt x="115356" y="57239"/>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58" name="Shape 58"/>
          <p:cNvSpPr/>
          <p:nvPr/>
        </p:nvSpPr>
        <p:spPr>
          <a:xfrm>
            <a:off x="1354119" y="1079856"/>
            <a:ext cx="3000" cy="1800"/>
          </a:xfrm>
          <a:custGeom>
            <a:avLst/>
            <a:gdLst/>
            <a:ahLst/>
            <a:cxnLst/>
            <a:rect l="0" t="0" r="0" b="0"/>
            <a:pathLst>
              <a:path w="120000" h="120000" extrusionOk="0">
                <a:moveTo>
                  <a:pt x="0" y="0"/>
                </a:moveTo>
                <a:lnTo>
                  <a:pt x="0" y="0"/>
                </a:lnTo>
                <a:lnTo>
                  <a:pt x="0" y="0"/>
                </a:lnTo>
                <a:cubicBezTo>
                  <a:pt x="56470" y="0"/>
                  <a:pt x="56470" y="0"/>
                  <a:pt x="56470" y="106666"/>
                </a:cubicBezTo>
                <a:cubicBezTo>
                  <a:pt x="56470" y="0"/>
                  <a:pt x="112941" y="0"/>
                  <a:pt x="112941" y="0"/>
                </a:cubicBezTo>
                <a:cubicBezTo>
                  <a:pt x="0" y="0"/>
                  <a:pt x="0" y="0"/>
                  <a:pt x="0" y="0"/>
                </a:cubicBez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59" name="Shape 59"/>
          <p:cNvSpPr/>
          <p:nvPr/>
        </p:nvSpPr>
        <p:spPr>
          <a:xfrm>
            <a:off x="902845" y="812572"/>
            <a:ext cx="600" cy="6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0" name="Shape 60"/>
          <p:cNvSpPr/>
          <p:nvPr/>
        </p:nvSpPr>
        <p:spPr>
          <a:xfrm>
            <a:off x="902845" y="812572"/>
            <a:ext cx="600" cy="6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1" name="Shape 61"/>
          <p:cNvSpPr/>
          <p:nvPr/>
        </p:nvSpPr>
        <p:spPr>
          <a:xfrm>
            <a:off x="1106202" y="1542338"/>
            <a:ext cx="600" cy="1800"/>
          </a:xfrm>
          <a:custGeom>
            <a:avLst/>
            <a:gdLst/>
            <a:ahLst/>
            <a:cxnLst/>
            <a:rect l="0" t="0" r="0" b="0"/>
            <a:pathLst>
              <a:path w="120000" h="120000" extrusionOk="0">
                <a:moveTo>
                  <a:pt x="0" y="105000"/>
                </a:moveTo>
                <a:lnTo>
                  <a:pt x="0" y="105000"/>
                </a:lnTo>
                <a:cubicBezTo>
                  <a:pt x="0" y="105000"/>
                  <a:pt x="0" y="105000"/>
                  <a:pt x="0" y="0"/>
                </a:cubicBezTo>
                <a:cubicBezTo>
                  <a:pt x="0" y="105000"/>
                  <a:pt x="0" y="105000"/>
                  <a:pt x="0" y="105000"/>
                </a:cubicBez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2" name="Shape 62"/>
          <p:cNvSpPr/>
          <p:nvPr/>
        </p:nvSpPr>
        <p:spPr>
          <a:xfrm>
            <a:off x="654117" y="1275054"/>
            <a:ext cx="1800" cy="18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3" name="Shape 63"/>
          <p:cNvSpPr/>
          <p:nvPr/>
        </p:nvSpPr>
        <p:spPr>
          <a:xfrm>
            <a:off x="654117" y="1275054"/>
            <a:ext cx="1800" cy="18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4" name="Shape 64"/>
          <p:cNvSpPr/>
          <p:nvPr/>
        </p:nvSpPr>
        <p:spPr>
          <a:xfrm>
            <a:off x="902845" y="812572"/>
            <a:ext cx="600" cy="6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5" name="Shape 65"/>
          <p:cNvSpPr/>
          <p:nvPr/>
        </p:nvSpPr>
        <p:spPr>
          <a:xfrm>
            <a:off x="902845" y="812572"/>
            <a:ext cx="600" cy="6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6" name="Shape 66"/>
          <p:cNvSpPr/>
          <p:nvPr/>
        </p:nvSpPr>
        <p:spPr>
          <a:xfrm>
            <a:off x="902845" y="812572"/>
            <a:ext cx="600" cy="6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7" name="Shape 67"/>
          <p:cNvSpPr/>
          <p:nvPr/>
        </p:nvSpPr>
        <p:spPr>
          <a:xfrm>
            <a:off x="902845" y="812572"/>
            <a:ext cx="600" cy="6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8" name="Shape 68"/>
          <p:cNvSpPr/>
          <p:nvPr/>
        </p:nvSpPr>
        <p:spPr>
          <a:xfrm>
            <a:off x="902845" y="812572"/>
            <a:ext cx="600" cy="6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69" name="Shape 69"/>
          <p:cNvSpPr/>
          <p:nvPr/>
        </p:nvSpPr>
        <p:spPr>
          <a:xfrm>
            <a:off x="902845" y="812572"/>
            <a:ext cx="600" cy="6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0" name="Shape 70"/>
          <p:cNvSpPr/>
          <p:nvPr/>
        </p:nvSpPr>
        <p:spPr>
          <a:xfrm>
            <a:off x="1192082" y="783414"/>
            <a:ext cx="1800" cy="18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1" name="Shape 71"/>
          <p:cNvSpPr/>
          <p:nvPr/>
        </p:nvSpPr>
        <p:spPr>
          <a:xfrm>
            <a:off x="1192082" y="783414"/>
            <a:ext cx="1800" cy="18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2" name="Shape 72"/>
          <p:cNvSpPr/>
          <p:nvPr/>
        </p:nvSpPr>
        <p:spPr>
          <a:xfrm>
            <a:off x="1015461" y="1079856"/>
            <a:ext cx="451200" cy="512700"/>
          </a:xfrm>
          <a:custGeom>
            <a:avLst/>
            <a:gdLst/>
            <a:ahLst/>
            <a:cxnLst/>
            <a:rect l="0" t="0" r="0" b="0"/>
            <a:pathLst>
              <a:path w="120000" h="120000" extrusionOk="0">
                <a:moveTo>
                  <a:pt x="119217" y="32117"/>
                </a:moveTo>
                <a:lnTo>
                  <a:pt x="119217" y="32117"/>
                </a:lnTo>
                <a:cubicBezTo>
                  <a:pt x="119217" y="28849"/>
                  <a:pt x="119217" y="25238"/>
                  <a:pt x="119217" y="21970"/>
                </a:cubicBezTo>
                <a:cubicBezTo>
                  <a:pt x="118093" y="15736"/>
                  <a:pt x="113987" y="11479"/>
                  <a:pt x="108024" y="8513"/>
                </a:cubicBezTo>
                <a:cubicBezTo>
                  <a:pt x="102061" y="5890"/>
                  <a:pt x="96830" y="2622"/>
                  <a:pt x="90916" y="0"/>
                </a:cubicBezTo>
                <a:cubicBezTo>
                  <a:pt x="10020" y="18659"/>
                  <a:pt x="10020" y="18659"/>
                  <a:pt x="10020" y="18659"/>
                </a:cubicBezTo>
                <a:cubicBezTo>
                  <a:pt x="10802" y="23604"/>
                  <a:pt x="13002" y="29150"/>
                  <a:pt x="18623" y="33751"/>
                </a:cubicBezTo>
                <a:cubicBezTo>
                  <a:pt x="18623" y="33751"/>
                  <a:pt x="12268" y="32461"/>
                  <a:pt x="0" y="36374"/>
                </a:cubicBezTo>
                <a:cubicBezTo>
                  <a:pt x="24586" y="108477"/>
                  <a:pt x="24586" y="108477"/>
                  <a:pt x="24586" y="108477"/>
                </a:cubicBezTo>
                <a:cubicBezTo>
                  <a:pt x="29767" y="111099"/>
                  <a:pt x="35389" y="113378"/>
                  <a:pt x="40570" y="116001"/>
                </a:cubicBezTo>
                <a:cubicBezTo>
                  <a:pt x="41694" y="116646"/>
                  <a:pt x="42818" y="117334"/>
                  <a:pt x="43942" y="117635"/>
                </a:cubicBezTo>
                <a:cubicBezTo>
                  <a:pt x="50639" y="119957"/>
                  <a:pt x="56993" y="118968"/>
                  <a:pt x="62957" y="115700"/>
                </a:cubicBezTo>
                <a:cubicBezTo>
                  <a:pt x="78598" y="106843"/>
                  <a:pt x="94240" y="97986"/>
                  <a:pt x="109881" y="89774"/>
                </a:cubicBezTo>
                <a:cubicBezTo>
                  <a:pt x="116578" y="85861"/>
                  <a:pt x="119951" y="81304"/>
                  <a:pt x="119951" y="74424"/>
                </a:cubicBezTo>
                <a:cubicBezTo>
                  <a:pt x="119608" y="60279"/>
                  <a:pt x="119217" y="46176"/>
                  <a:pt x="119217" y="32117"/>
                </a:cubicBezTo>
              </a:path>
            </a:pathLst>
          </a:custGeom>
          <a:solidFill>
            <a:srgbClr val="FABB0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3" name="Shape 73"/>
          <p:cNvSpPr/>
          <p:nvPr/>
        </p:nvSpPr>
        <p:spPr>
          <a:xfrm>
            <a:off x="533400" y="756686"/>
            <a:ext cx="455400" cy="519900"/>
          </a:xfrm>
          <a:custGeom>
            <a:avLst/>
            <a:gdLst/>
            <a:ahLst/>
            <a:cxnLst/>
            <a:rect l="0" t="0" r="0" b="0"/>
            <a:pathLst>
              <a:path w="120000" h="120000" extrusionOk="0">
                <a:moveTo>
                  <a:pt x="101121" y="86659"/>
                </a:moveTo>
                <a:lnTo>
                  <a:pt x="101121" y="86659"/>
                </a:lnTo>
                <a:cubicBezTo>
                  <a:pt x="101121" y="86659"/>
                  <a:pt x="109592" y="87974"/>
                  <a:pt x="119951" y="85047"/>
                </a:cubicBezTo>
                <a:cubicBezTo>
                  <a:pt x="97442" y="12640"/>
                  <a:pt x="97442" y="12640"/>
                  <a:pt x="97442" y="12640"/>
                </a:cubicBezTo>
                <a:cubicBezTo>
                  <a:pt x="97055" y="12937"/>
                  <a:pt x="97055" y="12937"/>
                  <a:pt x="97055" y="12937"/>
                </a:cubicBezTo>
                <a:cubicBezTo>
                  <a:pt x="91149" y="10053"/>
                  <a:pt x="85244" y="7126"/>
                  <a:pt x="79338" y="3902"/>
                </a:cubicBezTo>
                <a:cubicBezTo>
                  <a:pt x="78225" y="3563"/>
                  <a:pt x="77111" y="2926"/>
                  <a:pt x="75998" y="2587"/>
                </a:cubicBezTo>
                <a:cubicBezTo>
                  <a:pt x="69366" y="0"/>
                  <a:pt x="63122" y="975"/>
                  <a:pt x="57216" y="4199"/>
                </a:cubicBezTo>
                <a:cubicBezTo>
                  <a:pt x="41339" y="12640"/>
                  <a:pt x="25849" y="21039"/>
                  <a:pt x="9971" y="29141"/>
                </a:cubicBezTo>
                <a:cubicBezTo>
                  <a:pt x="3340" y="33001"/>
                  <a:pt x="0" y="37497"/>
                  <a:pt x="0" y="44284"/>
                </a:cubicBezTo>
                <a:cubicBezTo>
                  <a:pt x="0" y="58197"/>
                  <a:pt x="0" y="72110"/>
                  <a:pt x="0" y="86023"/>
                </a:cubicBezTo>
                <a:cubicBezTo>
                  <a:pt x="0" y="89247"/>
                  <a:pt x="0" y="92810"/>
                  <a:pt x="0" y="96033"/>
                </a:cubicBezTo>
                <a:cubicBezTo>
                  <a:pt x="726" y="102184"/>
                  <a:pt x="4792" y="106723"/>
                  <a:pt x="11085" y="109607"/>
                </a:cubicBezTo>
                <a:cubicBezTo>
                  <a:pt x="17716" y="113170"/>
                  <a:pt x="25123" y="116394"/>
                  <a:pt x="31706" y="119957"/>
                </a:cubicBezTo>
                <a:cubicBezTo>
                  <a:pt x="107753" y="101548"/>
                  <a:pt x="107753" y="101548"/>
                  <a:pt x="107753" y="101548"/>
                </a:cubicBezTo>
                <a:cubicBezTo>
                  <a:pt x="107365" y="96670"/>
                  <a:pt x="105187" y="91198"/>
                  <a:pt x="101121" y="86659"/>
                </a:cubicBezTo>
              </a:path>
            </a:pathLst>
          </a:custGeom>
          <a:solidFill>
            <a:srgbClr val="EA433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4" name="Shape 74"/>
          <p:cNvSpPr/>
          <p:nvPr/>
        </p:nvSpPr>
        <p:spPr>
          <a:xfrm>
            <a:off x="938493" y="1250756"/>
            <a:ext cx="5400" cy="28200"/>
          </a:xfrm>
          <a:custGeom>
            <a:avLst/>
            <a:gdLst/>
            <a:ahLst/>
            <a:cxnLst/>
            <a:rect l="0" t="0" r="0" b="0"/>
            <a:pathLst>
              <a:path w="120000" h="120000" extrusionOk="0">
                <a:moveTo>
                  <a:pt x="116250" y="0"/>
                </a:moveTo>
                <a:lnTo>
                  <a:pt x="116250" y="0"/>
                </a:lnTo>
                <a:cubicBezTo>
                  <a:pt x="56250" y="72156"/>
                  <a:pt x="0" y="119215"/>
                  <a:pt x="0" y="119215"/>
                </a:cubicBezTo>
                <a:lnTo>
                  <a:pt x="30000" y="112941"/>
                </a:lnTo>
                <a:cubicBezTo>
                  <a:pt x="56250" y="89411"/>
                  <a:pt x="86250" y="47843"/>
                  <a:pt x="11625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5" name="Shape 75"/>
          <p:cNvSpPr/>
          <p:nvPr/>
        </p:nvSpPr>
        <p:spPr>
          <a:xfrm>
            <a:off x="655835" y="1194795"/>
            <a:ext cx="291599" cy="159300"/>
          </a:xfrm>
          <a:custGeom>
            <a:avLst/>
            <a:gdLst/>
            <a:ahLst/>
            <a:cxnLst/>
            <a:rect l="0" t="0" r="0" b="0"/>
            <a:pathLst>
              <a:path w="120000" h="120000" extrusionOk="0">
                <a:moveTo>
                  <a:pt x="118715" y="0"/>
                </a:moveTo>
                <a:lnTo>
                  <a:pt x="118715" y="0"/>
                </a:lnTo>
                <a:cubicBezTo>
                  <a:pt x="116977" y="1103"/>
                  <a:pt x="105491" y="7310"/>
                  <a:pt x="1209" y="58896"/>
                </a:cubicBezTo>
                <a:cubicBezTo>
                  <a:pt x="0" y="63034"/>
                  <a:pt x="0" y="63034"/>
                  <a:pt x="0" y="63034"/>
                </a:cubicBezTo>
                <a:cubicBezTo>
                  <a:pt x="43299" y="113517"/>
                  <a:pt x="43299" y="113517"/>
                  <a:pt x="43299" y="113517"/>
                </a:cubicBezTo>
                <a:cubicBezTo>
                  <a:pt x="43299" y="113517"/>
                  <a:pt x="48438" y="119862"/>
                  <a:pt x="57052" y="119862"/>
                </a:cubicBezTo>
                <a:cubicBezTo>
                  <a:pt x="60528" y="119862"/>
                  <a:pt x="63400" y="119862"/>
                  <a:pt x="67481" y="116689"/>
                </a:cubicBezTo>
                <a:cubicBezTo>
                  <a:pt x="116977" y="65103"/>
                  <a:pt x="116977" y="65103"/>
                  <a:pt x="116977" y="65103"/>
                </a:cubicBezTo>
                <a:cubicBezTo>
                  <a:pt x="116977" y="65103"/>
                  <a:pt x="117581" y="63034"/>
                  <a:pt x="117581" y="60827"/>
                </a:cubicBezTo>
                <a:lnTo>
                  <a:pt x="116977" y="61931"/>
                </a:lnTo>
                <a:cubicBezTo>
                  <a:pt x="116977" y="61931"/>
                  <a:pt x="118110" y="53655"/>
                  <a:pt x="119319" y="40965"/>
                </a:cubicBezTo>
                <a:cubicBezTo>
                  <a:pt x="119319" y="38758"/>
                  <a:pt x="119319" y="36827"/>
                  <a:pt x="119319" y="33655"/>
                </a:cubicBezTo>
                <a:cubicBezTo>
                  <a:pt x="119924" y="17793"/>
                  <a:pt x="118715" y="4137"/>
                  <a:pt x="118715" y="4137"/>
                </a:cubicBezTo>
                <a:cubicBezTo>
                  <a:pt x="118715" y="3172"/>
                  <a:pt x="118715" y="2068"/>
                  <a:pt x="118715" y="0"/>
                </a:cubicBez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6" name="Shape 76"/>
          <p:cNvSpPr/>
          <p:nvPr/>
        </p:nvSpPr>
        <p:spPr>
          <a:xfrm>
            <a:off x="658265" y="1134859"/>
            <a:ext cx="286199" cy="138600"/>
          </a:xfrm>
          <a:custGeom>
            <a:avLst/>
            <a:gdLst/>
            <a:ahLst/>
            <a:cxnLst/>
            <a:rect l="0" t="0" r="0" b="0"/>
            <a:pathLst>
              <a:path w="120000" h="120000" extrusionOk="0">
                <a:moveTo>
                  <a:pt x="109357" y="0"/>
                </a:moveTo>
                <a:lnTo>
                  <a:pt x="109357" y="0"/>
                </a:lnTo>
                <a:cubicBezTo>
                  <a:pt x="42956" y="1269"/>
                  <a:pt x="42956" y="1269"/>
                  <a:pt x="42956" y="1269"/>
                </a:cubicBezTo>
                <a:cubicBezTo>
                  <a:pt x="28149" y="7301"/>
                  <a:pt x="23521" y="29047"/>
                  <a:pt x="23521" y="29047"/>
                </a:cubicBezTo>
                <a:cubicBezTo>
                  <a:pt x="8251" y="89523"/>
                  <a:pt x="2313" y="111269"/>
                  <a:pt x="0" y="119841"/>
                </a:cubicBezTo>
                <a:cubicBezTo>
                  <a:pt x="106426" y="60476"/>
                  <a:pt x="118149" y="53333"/>
                  <a:pt x="119922" y="52063"/>
                </a:cubicBezTo>
                <a:cubicBezTo>
                  <a:pt x="118149" y="33809"/>
                  <a:pt x="115218" y="16984"/>
                  <a:pt x="109357"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7" name="Shape 77"/>
          <p:cNvSpPr/>
          <p:nvPr/>
        </p:nvSpPr>
        <p:spPr>
          <a:xfrm>
            <a:off x="1052730" y="1081476"/>
            <a:ext cx="297000" cy="142500"/>
          </a:xfrm>
          <a:custGeom>
            <a:avLst/>
            <a:gdLst/>
            <a:ahLst/>
            <a:cxnLst/>
            <a:rect l="0" t="0" r="0" b="0"/>
            <a:pathLst>
              <a:path w="120000" h="120000" extrusionOk="0">
                <a:moveTo>
                  <a:pt x="593" y="72802"/>
                </a:moveTo>
                <a:lnTo>
                  <a:pt x="593" y="72802"/>
                </a:lnTo>
                <a:cubicBezTo>
                  <a:pt x="1187" y="88071"/>
                  <a:pt x="4526" y="104575"/>
                  <a:pt x="10760" y="119845"/>
                </a:cubicBezTo>
                <a:cubicBezTo>
                  <a:pt x="11873" y="119845"/>
                  <a:pt x="13061" y="119845"/>
                  <a:pt x="13061" y="119845"/>
                </a:cubicBezTo>
                <a:cubicBezTo>
                  <a:pt x="5640" y="105655"/>
                  <a:pt x="2300" y="88071"/>
                  <a:pt x="593" y="72802"/>
                </a:cubicBezTo>
                <a:lnTo>
                  <a:pt x="119925" y="0"/>
                </a:lnTo>
                <a:lnTo>
                  <a:pt x="119925" y="0"/>
                </a:lnTo>
                <a:cubicBezTo>
                  <a:pt x="113172" y="3547"/>
                  <a:pt x="88311" y="17583"/>
                  <a:pt x="0" y="65706"/>
                </a:cubicBezTo>
                <a:lnTo>
                  <a:pt x="0" y="65706"/>
                </a:lnTo>
                <a:cubicBezTo>
                  <a:pt x="1187" y="64627"/>
                  <a:pt x="13580" y="58766"/>
                  <a:pt x="119925" y="0"/>
                </a:cubicBezTo>
                <a:lnTo>
                  <a:pt x="119925" y="0"/>
                </a:lnTo>
                <a:lnTo>
                  <a:pt x="593" y="72802"/>
                </a:ln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8" name="Shape 78"/>
          <p:cNvSpPr/>
          <p:nvPr/>
        </p:nvSpPr>
        <p:spPr>
          <a:xfrm>
            <a:off x="1047534" y="1009628"/>
            <a:ext cx="301500" cy="149700"/>
          </a:xfrm>
          <a:custGeom>
            <a:avLst/>
            <a:gdLst/>
            <a:ahLst/>
            <a:cxnLst/>
            <a:rect l="0" t="0" r="0" b="0"/>
            <a:pathLst>
              <a:path w="120000" h="120000" extrusionOk="0">
                <a:moveTo>
                  <a:pt x="66951" y="0"/>
                </a:moveTo>
                <a:lnTo>
                  <a:pt x="66951" y="0"/>
                </a:lnTo>
                <a:cubicBezTo>
                  <a:pt x="64170" y="0"/>
                  <a:pt x="60878" y="1176"/>
                  <a:pt x="57512" y="3382"/>
                </a:cubicBezTo>
                <a:cubicBezTo>
                  <a:pt x="5634" y="62794"/>
                  <a:pt x="5634" y="62794"/>
                  <a:pt x="5634" y="62794"/>
                </a:cubicBezTo>
                <a:cubicBezTo>
                  <a:pt x="5634" y="62794"/>
                  <a:pt x="0" y="88529"/>
                  <a:pt x="1682" y="119852"/>
                </a:cubicBezTo>
                <a:cubicBezTo>
                  <a:pt x="88756" y="73970"/>
                  <a:pt x="113268" y="60588"/>
                  <a:pt x="119926" y="57205"/>
                </a:cubicBezTo>
                <a:cubicBezTo>
                  <a:pt x="80341" y="6617"/>
                  <a:pt x="80341" y="6617"/>
                  <a:pt x="80341" y="6617"/>
                </a:cubicBezTo>
                <a:cubicBezTo>
                  <a:pt x="80341" y="6617"/>
                  <a:pt x="75292" y="0"/>
                  <a:pt x="66951" y="0"/>
                </a:cubicBez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79" name="Shape 79"/>
          <p:cNvSpPr/>
          <p:nvPr/>
        </p:nvSpPr>
        <p:spPr>
          <a:xfrm>
            <a:off x="1051585" y="1080903"/>
            <a:ext cx="305400" cy="147900"/>
          </a:xfrm>
          <a:custGeom>
            <a:avLst/>
            <a:gdLst/>
            <a:ahLst/>
            <a:cxnLst/>
            <a:rect l="0" t="0" r="0" b="0"/>
            <a:pathLst>
              <a:path w="120000" h="120000" extrusionOk="0">
                <a:moveTo>
                  <a:pt x="116608" y="0"/>
                </a:moveTo>
                <a:lnTo>
                  <a:pt x="116608" y="0"/>
                </a:lnTo>
                <a:cubicBezTo>
                  <a:pt x="13205" y="56514"/>
                  <a:pt x="1154" y="62150"/>
                  <a:pt x="0" y="63189"/>
                </a:cubicBezTo>
                <a:cubicBezTo>
                  <a:pt x="0" y="64375"/>
                  <a:pt x="0" y="66600"/>
                  <a:pt x="0" y="67787"/>
                </a:cubicBezTo>
                <a:cubicBezTo>
                  <a:pt x="0" y="68974"/>
                  <a:pt x="577" y="68974"/>
                  <a:pt x="577" y="70012"/>
                </a:cubicBezTo>
                <a:cubicBezTo>
                  <a:pt x="2236" y="84697"/>
                  <a:pt x="5484" y="101606"/>
                  <a:pt x="12699" y="115253"/>
                </a:cubicBezTo>
                <a:cubicBezTo>
                  <a:pt x="12699" y="115253"/>
                  <a:pt x="11545" y="115253"/>
                  <a:pt x="10463" y="115253"/>
                </a:cubicBezTo>
                <a:cubicBezTo>
                  <a:pt x="11040" y="116440"/>
                  <a:pt x="11545" y="118665"/>
                  <a:pt x="12699" y="119851"/>
                </a:cubicBezTo>
                <a:lnTo>
                  <a:pt x="12699" y="119851"/>
                </a:lnTo>
                <a:lnTo>
                  <a:pt x="12699" y="119851"/>
                </a:lnTo>
                <a:lnTo>
                  <a:pt x="12699" y="119851"/>
                </a:lnTo>
                <a:cubicBezTo>
                  <a:pt x="77570" y="118665"/>
                  <a:pt x="77570" y="118665"/>
                  <a:pt x="77570" y="118665"/>
                </a:cubicBezTo>
                <a:cubicBezTo>
                  <a:pt x="91930" y="113028"/>
                  <a:pt x="96259" y="92707"/>
                  <a:pt x="96259" y="92707"/>
                </a:cubicBezTo>
                <a:cubicBezTo>
                  <a:pt x="119927" y="3411"/>
                  <a:pt x="119927" y="3411"/>
                  <a:pt x="119927" y="3411"/>
                </a:cubicBezTo>
                <a:cubicBezTo>
                  <a:pt x="119422" y="3411"/>
                  <a:pt x="119422" y="3411"/>
                  <a:pt x="119422" y="3411"/>
                </a:cubicBezTo>
                <a:cubicBezTo>
                  <a:pt x="118268" y="2224"/>
                  <a:pt x="117763" y="1186"/>
                  <a:pt x="116608"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0" name="Shape 80"/>
          <p:cNvSpPr/>
          <p:nvPr/>
        </p:nvSpPr>
        <p:spPr>
          <a:xfrm>
            <a:off x="938493" y="1236170"/>
            <a:ext cx="170100" cy="307200"/>
          </a:xfrm>
          <a:custGeom>
            <a:avLst/>
            <a:gdLst/>
            <a:ahLst/>
            <a:cxnLst/>
            <a:rect l="0" t="0" r="0" b="0"/>
            <a:pathLst>
              <a:path w="120000" h="120000" extrusionOk="0">
                <a:moveTo>
                  <a:pt x="118831" y="118275"/>
                </a:moveTo>
                <a:lnTo>
                  <a:pt x="118831" y="118275"/>
                </a:lnTo>
                <a:cubicBezTo>
                  <a:pt x="118831" y="117772"/>
                  <a:pt x="118831" y="117772"/>
                  <a:pt x="118831" y="117772"/>
                </a:cubicBezTo>
                <a:cubicBezTo>
                  <a:pt x="118831" y="118275"/>
                  <a:pt x="118831" y="118275"/>
                  <a:pt x="118831" y="118275"/>
                </a:cubicBezTo>
                <a:lnTo>
                  <a:pt x="55454" y="0"/>
                </a:lnTo>
                <a:lnTo>
                  <a:pt x="55454" y="0"/>
                </a:lnTo>
                <a:cubicBezTo>
                  <a:pt x="54545" y="0"/>
                  <a:pt x="54545" y="0"/>
                  <a:pt x="54545" y="0"/>
                </a:cubicBezTo>
                <a:cubicBezTo>
                  <a:pt x="38571" y="3233"/>
                  <a:pt x="20779" y="8191"/>
                  <a:pt x="0" y="16958"/>
                </a:cubicBezTo>
                <a:cubicBezTo>
                  <a:pt x="5974" y="82131"/>
                  <a:pt x="5974" y="82131"/>
                  <a:pt x="5974" y="82131"/>
                </a:cubicBezTo>
                <a:cubicBezTo>
                  <a:pt x="12857" y="96934"/>
                  <a:pt x="31688" y="100742"/>
                  <a:pt x="31688" y="100742"/>
                </a:cubicBezTo>
                <a:cubicBezTo>
                  <a:pt x="96103" y="115544"/>
                  <a:pt x="112857" y="119353"/>
                  <a:pt x="117792" y="119928"/>
                </a:cubicBezTo>
                <a:cubicBezTo>
                  <a:pt x="117792" y="119353"/>
                  <a:pt x="118831" y="118850"/>
                  <a:pt x="119870" y="118275"/>
                </a:cubicBezTo>
                <a:cubicBezTo>
                  <a:pt x="70259" y="28455"/>
                  <a:pt x="58441" y="5461"/>
                  <a:pt x="55454" y="0"/>
                </a:cubicBezTo>
                <a:lnTo>
                  <a:pt x="118831" y="118275"/>
                </a:ln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1" name="Shape 81"/>
          <p:cNvSpPr/>
          <p:nvPr/>
        </p:nvSpPr>
        <p:spPr>
          <a:xfrm>
            <a:off x="1016271" y="1224020"/>
            <a:ext cx="183900" cy="316500"/>
          </a:xfrm>
          <a:custGeom>
            <a:avLst/>
            <a:gdLst/>
            <a:ahLst/>
            <a:cxnLst/>
            <a:rect l="0" t="0" r="0" b="0"/>
            <a:pathLst>
              <a:path w="120000" h="120000" extrusionOk="0">
                <a:moveTo>
                  <a:pt x="38400" y="0"/>
                </a:moveTo>
                <a:lnTo>
                  <a:pt x="38400" y="0"/>
                </a:lnTo>
                <a:cubicBezTo>
                  <a:pt x="31080" y="0"/>
                  <a:pt x="18360" y="1044"/>
                  <a:pt x="0" y="4802"/>
                </a:cubicBezTo>
                <a:cubicBezTo>
                  <a:pt x="59520" y="119373"/>
                  <a:pt x="59520" y="119373"/>
                  <a:pt x="59520" y="119373"/>
                </a:cubicBezTo>
                <a:cubicBezTo>
                  <a:pt x="60360" y="119373"/>
                  <a:pt x="60360" y="119373"/>
                  <a:pt x="61320" y="119930"/>
                </a:cubicBezTo>
                <a:cubicBezTo>
                  <a:pt x="107880" y="79071"/>
                  <a:pt x="107880" y="79071"/>
                  <a:pt x="107880" y="79071"/>
                </a:cubicBezTo>
                <a:cubicBezTo>
                  <a:pt x="107880" y="79071"/>
                  <a:pt x="119880" y="69535"/>
                  <a:pt x="110760" y="55684"/>
                </a:cubicBezTo>
                <a:cubicBezTo>
                  <a:pt x="49440" y="4802"/>
                  <a:pt x="44880" y="1044"/>
                  <a:pt x="44880" y="556"/>
                </a:cubicBezTo>
                <a:lnTo>
                  <a:pt x="44880" y="556"/>
                </a:lnTo>
                <a:cubicBezTo>
                  <a:pt x="44880" y="556"/>
                  <a:pt x="42120" y="0"/>
                  <a:pt x="38400"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2" name="Shape 82"/>
          <p:cNvSpPr/>
          <p:nvPr/>
        </p:nvSpPr>
        <p:spPr>
          <a:xfrm>
            <a:off x="1085137" y="1230507"/>
            <a:ext cx="600" cy="600"/>
          </a:xfrm>
          <a:custGeom>
            <a:avLst/>
            <a:gdLst/>
            <a:ahLst/>
            <a:cxnLst/>
            <a:rect l="0" t="0" r="0" b="0"/>
            <a:pathLst>
              <a:path w="120000" h="120000" extrusionOk="0">
                <a:moveTo>
                  <a:pt x="0" y="0"/>
                </a:moveTo>
                <a:lnTo>
                  <a:pt x="0" y="0"/>
                </a:lnTo>
              </a:path>
            </a:pathLst>
          </a:custGeom>
          <a:solidFill>
            <a:srgbClr val="B48603"/>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3" name="Shape 83"/>
          <p:cNvSpPr/>
          <p:nvPr/>
        </p:nvSpPr>
        <p:spPr>
          <a:xfrm>
            <a:off x="903320" y="815788"/>
            <a:ext cx="157200" cy="307199"/>
          </a:xfrm>
          <a:custGeom>
            <a:avLst/>
            <a:gdLst/>
            <a:ahLst/>
            <a:cxnLst/>
            <a:rect l="0" t="0" r="0" b="0"/>
            <a:pathLst>
              <a:path w="120000" h="120000" extrusionOk="0">
                <a:moveTo>
                  <a:pt x="119859" y="104622"/>
                </a:moveTo>
                <a:lnTo>
                  <a:pt x="119859" y="104622"/>
                </a:lnTo>
                <a:cubicBezTo>
                  <a:pt x="118875" y="105197"/>
                  <a:pt x="118875" y="105700"/>
                  <a:pt x="117751" y="106778"/>
                </a:cubicBezTo>
                <a:cubicBezTo>
                  <a:pt x="118875" y="106778"/>
                  <a:pt x="118875" y="106275"/>
                  <a:pt x="119859" y="106275"/>
                </a:cubicBezTo>
                <a:cubicBezTo>
                  <a:pt x="119859" y="105700"/>
                  <a:pt x="119859" y="105197"/>
                  <a:pt x="119859" y="104622"/>
                </a:cubicBezTo>
                <a:lnTo>
                  <a:pt x="0" y="0"/>
                </a:lnTo>
                <a:lnTo>
                  <a:pt x="0" y="0"/>
                </a:lnTo>
                <a:cubicBezTo>
                  <a:pt x="64215" y="119928"/>
                  <a:pt x="64215" y="119928"/>
                  <a:pt x="64215" y="119928"/>
                </a:cubicBezTo>
                <a:cubicBezTo>
                  <a:pt x="82341" y="117197"/>
                  <a:pt x="102716" y="112814"/>
                  <a:pt x="119859" y="104622"/>
                </a:cubicBezTo>
                <a:cubicBezTo>
                  <a:pt x="114519" y="42179"/>
                  <a:pt x="114519" y="42179"/>
                  <a:pt x="114519" y="42179"/>
                </a:cubicBezTo>
                <a:cubicBezTo>
                  <a:pt x="107072" y="27377"/>
                  <a:pt x="87681" y="22994"/>
                  <a:pt x="87681" y="22994"/>
                </a:cubicBezTo>
                <a:cubicBezTo>
                  <a:pt x="21358" y="5461"/>
                  <a:pt x="4215" y="1077"/>
                  <a:pt x="0" y="0"/>
                </a:cubicBezTo>
                <a:lnTo>
                  <a:pt x="119859" y="104622"/>
                </a:ln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4" name="Shape 84"/>
          <p:cNvSpPr/>
          <p:nvPr/>
        </p:nvSpPr>
        <p:spPr>
          <a:xfrm>
            <a:off x="809339" y="815788"/>
            <a:ext cx="178200" cy="319199"/>
          </a:xfrm>
          <a:custGeom>
            <a:avLst/>
            <a:gdLst/>
            <a:ahLst/>
            <a:cxnLst/>
            <a:rect l="0" t="0" r="0" b="0"/>
            <a:pathLst>
              <a:path w="120000" h="120000" extrusionOk="0">
                <a:moveTo>
                  <a:pt x="62350" y="0"/>
                </a:moveTo>
                <a:lnTo>
                  <a:pt x="62350" y="0"/>
                </a:lnTo>
                <a:lnTo>
                  <a:pt x="62350" y="0"/>
                </a:lnTo>
                <a:cubicBezTo>
                  <a:pt x="61360" y="0"/>
                  <a:pt x="61360" y="0"/>
                  <a:pt x="61360" y="0"/>
                </a:cubicBezTo>
                <a:cubicBezTo>
                  <a:pt x="12371" y="42093"/>
                  <a:pt x="12371" y="42093"/>
                  <a:pt x="12371" y="42093"/>
                </a:cubicBezTo>
                <a:cubicBezTo>
                  <a:pt x="12371" y="42093"/>
                  <a:pt x="0" y="51063"/>
                  <a:pt x="8536" y="64726"/>
                </a:cubicBezTo>
                <a:cubicBezTo>
                  <a:pt x="70886" y="119930"/>
                  <a:pt x="70886" y="119930"/>
                  <a:pt x="70886" y="119930"/>
                </a:cubicBezTo>
                <a:cubicBezTo>
                  <a:pt x="70886" y="119930"/>
                  <a:pt x="71752" y="119930"/>
                  <a:pt x="73608" y="119930"/>
                </a:cubicBezTo>
                <a:cubicBezTo>
                  <a:pt x="72742" y="119378"/>
                  <a:pt x="71752" y="118895"/>
                  <a:pt x="71752" y="118343"/>
                </a:cubicBezTo>
                <a:cubicBezTo>
                  <a:pt x="71752" y="118343"/>
                  <a:pt x="75463" y="118895"/>
                  <a:pt x="82144" y="118895"/>
                </a:cubicBezTo>
                <a:cubicBezTo>
                  <a:pt x="90680" y="118895"/>
                  <a:pt x="104783" y="118343"/>
                  <a:pt x="119876" y="115721"/>
                </a:cubicBezTo>
                <a:cubicBezTo>
                  <a:pt x="76453" y="27878"/>
                  <a:pt x="66061" y="5796"/>
                  <a:pt x="63340" y="0"/>
                </a:cubicBezTo>
                <a:cubicBezTo>
                  <a:pt x="62350" y="0"/>
                  <a:pt x="62350" y="0"/>
                  <a:pt x="62350"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5" name="Shape 85"/>
          <p:cNvSpPr/>
          <p:nvPr/>
        </p:nvSpPr>
        <p:spPr>
          <a:xfrm>
            <a:off x="1578542" y="760736"/>
            <a:ext cx="120900" cy="166800"/>
          </a:xfrm>
          <a:custGeom>
            <a:avLst/>
            <a:gdLst/>
            <a:ahLst/>
            <a:cxnLst/>
            <a:rect l="0" t="0" r="0" b="0"/>
            <a:pathLst>
              <a:path w="120000" h="120000" extrusionOk="0">
                <a:moveTo>
                  <a:pt x="119817" y="101762"/>
                </a:moveTo>
                <a:lnTo>
                  <a:pt x="119817" y="101762"/>
                </a:lnTo>
                <a:cubicBezTo>
                  <a:pt x="115433" y="106784"/>
                  <a:pt x="110136" y="110881"/>
                  <a:pt x="100273" y="113788"/>
                </a:cubicBezTo>
                <a:cubicBezTo>
                  <a:pt x="90410" y="117885"/>
                  <a:pt x="77990" y="119867"/>
                  <a:pt x="64109" y="119867"/>
                </a:cubicBezTo>
                <a:cubicBezTo>
                  <a:pt x="44566" y="119867"/>
                  <a:pt x="29223" y="114845"/>
                  <a:pt x="18082" y="105726"/>
                </a:cubicBezTo>
                <a:cubicBezTo>
                  <a:pt x="5479" y="97797"/>
                  <a:pt x="0" y="85638"/>
                  <a:pt x="0" y="71497"/>
                </a:cubicBezTo>
                <a:cubicBezTo>
                  <a:pt x="0" y="48370"/>
                  <a:pt x="0" y="48370"/>
                  <a:pt x="0" y="48370"/>
                </a:cubicBezTo>
                <a:cubicBezTo>
                  <a:pt x="0" y="34229"/>
                  <a:pt x="5479" y="22202"/>
                  <a:pt x="16621" y="14140"/>
                </a:cubicBezTo>
                <a:cubicBezTo>
                  <a:pt x="29223" y="5022"/>
                  <a:pt x="43105" y="0"/>
                  <a:pt x="62648" y="0"/>
                </a:cubicBezTo>
                <a:cubicBezTo>
                  <a:pt x="79452" y="0"/>
                  <a:pt x="94794" y="4096"/>
                  <a:pt x="104474" y="11101"/>
                </a:cubicBezTo>
                <a:cubicBezTo>
                  <a:pt x="114155" y="17180"/>
                  <a:pt x="119817" y="26299"/>
                  <a:pt x="119817" y="37268"/>
                </a:cubicBezTo>
                <a:lnTo>
                  <a:pt x="119817" y="37268"/>
                </a:lnTo>
                <a:cubicBezTo>
                  <a:pt x="98812" y="37268"/>
                  <a:pt x="98812" y="37268"/>
                  <a:pt x="98812" y="37268"/>
                </a:cubicBezTo>
                <a:cubicBezTo>
                  <a:pt x="98812" y="30264"/>
                  <a:pt x="94794" y="24185"/>
                  <a:pt x="89132" y="20088"/>
                </a:cubicBezTo>
                <a:cubicBezTo>
                  <a:pt x="82191" y="15198"/>
                  <a:pt x="73789" y="13083"/>
                  <a:pt x="62648" y="13083"/>
                </a:cubicBezTo>
                <a:cubicBezTo>
                  <a:pt x="50228" y="13083"/>
                  <a:pt x="40365" y="16123"/>
                  <a:pt x="31963" y="22202"/>
                </a:cubicBezTo>
                <a:cubicBezTo>
                  <a:pt x="25022" y="29207"/>
                  <a:pt x="20821" y="37268"/>
                  <a:pt x="20821" y="47444"/>
                </a:cubicBezTo>
                <a:cubicBezTo>
                  <a:pt x="20821" y="71497"/>
                  <a:pt x="20821" y="71497"/>
                  <a:pt x="20821" y="71497"/>
                </a:cubicBezTo>
                <a:cubicBezTo>
                  <a:pt x="20821" y="82599"/>
                  <a:pt x="25022" y="90660"/>
                  <a:pt x="33424" y="97797"/>
                </a:cubicBezTo>
                <a:cubicBezTo>
                  <a:pt x="41826" y="103744"/>
                  <a:pt x="51506" y="106784"/>
                  <a:pt x="64109" y="106784"/>
                </a:cubicBezTo>
                <a:cubicBezTo>
                  <a:pt x="72328" y="106784"/>
                  <a:pt x="80730" y="106784"/>
                  <a:pt x="86210" y="104801"/>
                </a:cubicBezTo>
                <a:cubicBezTo>
                  <a:pt x="91872" y="102819"/>
                  <a:pt x="96073" y="100704"/>
                  <a:pt x="98812" y="97797"/>
                </a:cubicBezTo>
                <a:cubicBezTo>
                  <a:pt x="98812" y="72555"/>
                  <a:pt x="98812" y="72555"/>
                  <a:pt x="98812" y="72555"/>
                </a:cubicBezTo>
                <a:cubicBezTo>
                  <a:pt x="62648" y="72555"/>
                  <a:pt x="62648" y="72555"/>
                  <a:pt x="62648" y="72555"/>
                </a:cubicBezTo>
                <a:cubicBezTo>
                  <a:pt x="62648" y="59471"/>
                  <a:pt x="62648" y="59471"/>
                  <a:pt x="62648" y="59471"/>
                </a:cubicBezTo>
                <a:cubicBezTo>
                  <a:pt x="119817" y="59471"/>
                  <a:pt x="119817" y="59471"/>
                  <a:pt x="119817" y="59471"/>
                </a:cubicBezTo>
                <a:lnTo>
                  <a:pt x="119817" y="10176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6" name="Shape 86"/>
          <p:cNvSpPr/>
          <p:nvPr/>
        </p:nvSpPr>
        <p:spPr>
          <a:xfrm>
            <a:off x="1733287" y="752636"/>
            <a:ext cx="21300" cy="172500"/>
          </a:xfrm>
          <a:custGeom>
            <a:avLst/>
            <a:gdLst/>
            <a:ahLst/>
            <a:cxnLst/>
            <a:rect l="0" t="0" r="0" b="0"/>
            <a:pathLst>
              <a:path w="120000" h="120000" extrusionOk="0">
                <a:moveTo>
                  <a:pt x="118956" y="119872"/>
                </a:moveTo>
                <a:lnTo>
                  <a:pt x="0" y="119872"/>
                </a:lnTo>
                <a:lnTo>
                  <a:pt x="0" y="0"/>
                </a:lnTo>
                <a:lnTo>
                  <a:pt x="118956" y="0"/>
                </a:lnTo>
                <a:lnTo>
                  <a:pt x="118956"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7" name="Shape 87"/>
          <p:cNvSpPr/>
          <p:nvPr/>
        </p:nvSpPr>
        <p:spPr>
          <a:xfrm>
            <a:off x="1781089" y="802853"/>
            <a:ext cx="107100" cy="124800"/>
          </a:xfrm>
          <a:custGeom>
            <a:avLst/>
            <a:gdLst/>
            <a:ahLst/>
            <a:cxnLst/>
            <a:rect l="0" t="0" r="0" b="0"/>
            <a:pathLst>
              <a:path w="120000" h="120000" extrusionOk="0">
                <a:moveTo>
                  <a:pt x="0" y="57790"/>
                </a:moveTo>
                <a:lnTo>
                  <a:pt x="0" y="57790"/>
                </a:lnTo>
                <a:cubicBezTo>
                  <a:pt x="0" y="41708"/>
                  <a:pt x="4750" y="26863"/>
                  <a:pt x="15697" y="16082"/>
                </a:cubicBezTo>
                <a:cubicBezTo>
                  <a:pt x="26850" y="5301"/>
                  <a:pt x="41101" y="0"/>
                  <a:pt x="59896" y="0"/>
                </a:cubicBezTo>
                <a:cubicBezTo>
                  <a:pt x="78691" y="0"/>
                  <a:pt x="92943" y="5301"/>
                  <a:pt x="104096" y="16082"/>
                </a:cubicBezTo>
                <a:cubicBezTo>
                  <a:pt x="115043" y="26863"/>
                  <a:pt x="119793" y="41708"/>
                  <a:pt x="119793" y="57790"/>
                </a:cubicBezTo>
                <a:cubicBezTo>
                  <a:pt x="119793" y="60618"/>
                  <a:pt x="119793" y="60618"/>
                  <a:pt x="119793" y="60618"/>
                </a:cubicBezTo>
                <a:cubicBezTo>
                  <a:pt x="119793" y="78114"/>
                  <a:pt x="115043" y="91723"/>
                  <a:pt x="104096" y="102326"/>
                </a:cubicBezTo>
                <a:cubicBezTo>
                  <a:pt x="92943" y="114521"/>
                  <a:pt x="78691" y="119823"/>
                  <a:pt x="59896" y="119823"/>
                </a:cubicBezTo>
                <a:cubicBezTo>
                  <a:pt x="41101" y="119823"/>
                  <a:pt x="26850" y="113107"/>
                  <a:pt x="15697" y="102326"/>
                </a:cubicBezTo>
                <a:cubicBezTo>
                  <a:pt x="4750" y="91723"/>
                  <a:pt x="0" y="78114"/>
                  <a:pt x="0" y="60618"/>
                </a:cubicBezTo>
                <a:lnTo>
                  <a:pt x="0" y="57790"/>
                </a:lnTo>
                <a:close/>
                <a:moveTo>
                  <a:pt x="23752" y="60618"/>
                </a:moveTo>
                <a:lnTo>
                  <a:pt x="23752" y="60618"/>
                </a:lnTo>
                <a:cubicBezTo>
                  <a:pt x="23752" y="72636"/>
                  <a:pt x="26850" y="83416"/>
                  <a:pt x="33046" y="91723"/>
                </a:cubicBezTo>
                <a:cubicBezTo>
                  <a:pt x="39449" y="98262"/>
                  <a:pt x="47297" y="102326"/>
                  <a:pt x="59896" y="102326"/>
                </a:cubicBezTo>
                <a:cubicBezTo>
                  <a:pt x="71049" y="102326"/>
                  <a:pt x="80344" y="98262"/>
                  <a:pt x="86746" y="91723"/>
                </a:cubicBezTo>
                <a:cubicBezTo>
                  <a:pt x="92943" y="83416"/>
                  <a:pt x="96041" y="72636"/>
                  <a:pt x="96041" y="60618"/>
                </a:cubicBezTo>
                <a:cubicBezTo>
                  <a:pt x="96041" y="57790"/>
                  <a:pt x="96041" y="57790"/>
                  <a:pt x="96041" y="57790"/>
                </a:cubicBezTo>
                <a:cubicBezTo>
                  <a:pt x="96041" y="45773"/>
                  <a:pt x="92943" y="36406"/>
                  <a:pt x="86746" y="28276"/>
                </a:cubicBezTo>
                <a:cubicBezTo>
                  <a:pt x="80344" y="20147"/>
                  <a:pt x="71049" y="16082"/>
                  <a:pt x="59896" y="16082"/>
                </a:cubicBezTo>
                <a:cubicBezTo>
                  <a:pt x="47297" y="16082"/>
                  <a:pt x="39449" y="20147"/>
                  <a:pt x="33046" y="28276"/>
                </a:cubicBezTo>
                <a:cubicBezTo>
                  <a:pt x="26850" y="36406"/>
                  <a:pt x="23752" y="45773"/>
                  <a:pt x="23752" y="57790"/>
                </a:cubicBezTo>
                <a:lnTo>
                  <a:pt x="23752" y="6061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8" name="Shape 88"/>
          <p:cNvSpPr/>
          <p:nvPr/>
        </p:nvSpPr>
        <p:spPr>
          <a:xfrm>
            <a:off x="1913149" y="752636"/>
            <a:ext cx="101100" cy="174900"/>
          </a:xfrm>
          <a:custGeom>
            <a:avLst/>
            <a:gdLst/>
            <a:ahLst/>
            <a:cxnLst/>
            <a:rect l="0" t="0" r="0" b="0"/>
            <a:pathLst>
              <a:path w="120000" h="120000" extrusionOk="0">
                <a:moveTo>
                  <a:pt x="119781" y="79580"/>
                </a:moveTo>
                <a:lnTo>
                  <a:pt x="119781" y="79580"/>
                </a:lnTo>
                <a:cubicBezTo>
                  <a:pt x="119781" y="92046"/>
                  <a:pt x="116290" y="101615"/>
                  <a:pt x="106472" y="108415"/>
                </a:cubicBezTo>
                <a:cubicBezTo>
                  <a:pt x="96436" y="116096"/>
                  <a:pt x="83127" y="119874"/>
                  <a:pt x="64800" y="119874"/>
                </a:cubicBezTo>
                <a:cubicBezTo>
                  <a:pt x="54981" y="119874"/>
                  <a:pt x="48218" y="117985"/>
                  <a:pt x="39927" y="116096"/>
                </a:cubicBezTo>
                <a:cubicBezTo>
                  <a:pt x="33163" y="114081"/>
                  <a:pt x="28363" y="111311"/>
                  <a:pt x="23345" y="106400"/>
                </a:cubicBezTo>
                <a:cubicBezTo>
                  <a:pt x="18327" y="117985"/>
                  <a:pt x="18327" y="117985"/>
                  <a:pt x="18327" y="117985"/>
                </a:cubicBezTo>
                <a:cubicBezTo>
                  <a:pt x="0" y="117985"/>
                  <a:pt x="0" y="117985"/>
                  <a:pt x="0" y="117985"/>
                </a:cubicBezTo>
                <a:cubicBezTo>
                  <a:pt x="0" y="0"/>
                  <a:pt x="0" y="0"/>
                  <a:pt x="0" y="0"/>
                </a:cubicBezTo>
                <a:cubicBezTo>
                  <a:pt x="24872" y="0"/>
                  <a:pt x="24872" y="0"/>
                  <a:pt x="24872" y="0"/>
                </a:cubicBezTo>
                <a:cubicBezTo>
                  <a:pt x="24872" y="45960"/>
                  <a:pt x="24872" y="45960"/>
                  <a:pt x="24872" y="45960"/>
                </a:cubicBezTo>
                <a:cubicBezTo>
                  <a:pt x="29890" y="42182"/>
                  <a:pt x="34909" y="39286"/>
                  <a:pt x="41672" y="37397"/>
                </a:cubicBezTo>
                <a:cubicBezTo>
                  <a:pt x="48218" y="35383"/>
                  <a:pt x="56509" y="34501"/>
                  <a:pt x="64800" y="34501"/>
                </a:cubicBezTo>
                <a:cubicBezTo>
                  <a:pt x="83127" y="34501"/>
                  <a:pt x="96436" y="38279"/>
                  <a:pt x="106472" y="46967"/>
                </a:cubicBezTo>
                <a:cubicBezTo>
                  <a:pt x="116290" y="54648"/>
                  <a:pt x="119781" y="65225"/>
                  <a:pt x="119781" y="78698"/>
                </a:cubicBezTo>
                <a:lnTo>
                  <a:pt x="119781" y="79580"/>
                </a:lnTo>
                <a:close/>
                <a:moveTo>
                  <a:pt x="94909" y="78698"/>
                </a:moveTo>
                <a:lnTo>
                  <a:pt x="94909" y="78698"/>
                </a:lnTo>
                <a:cubicBezTo>
                  <a:pt x="94909" y="69003"/>
                  <a:pt x="91418" y="61448"/>
                  <a:pt x="86400" y="55529"/>
                </a:cubicBezTo>
                <a:cubicBezTo>
                  <a:pt x="79854" y="49863"/>
                  <a:pt x="69818" y="46967"/>
                  <a:pt x="58254" y="46967"/>
                </a:cubicBezTo>
                <a:cubicBezTo>
                  <a:pt x="49745" y="46967"/>
                  <a:pt x="43200" y="47974"/>
                  <a:pt x="38400" y="49863"/>
                </a:cubicBezTo>
                <a:cubicBezTo>
                  <a:pt x="33163" y="51752"/>
                  <a:pt x="28363" y="55529"/>
                  <a:pt x="24872" y="59433"/>
                </a:cubicBezTo>
                <a:cubicBezTo>
                  <a:pt x="24872" y="94942"/>
                  <a:pt x="24872" y="94942"/>
                  <a:pt x="24872" y="94942"/>
                </a:cubicBezTo>
                <a:cubicBezTo>
                  <a:pt x="28363" y="98845"/>
                  <a:pt x="33163" y="101615"/>
                  <a:pt x="38400" y="103630"/>
                </a:cubicBezTo>
                <a:cubicBezTo>
                  <a:pt x="43200" y="106400"/>
                  <a:pt x="49745" y="107408"/>
                  <a:pt x="58254" y="107408"/>
                </a:cubicBezTo>
                <a:cubicBezTo>
                  <a:pt x="71563" y="107408"/>
                  <a:pt x="79854" y="104512"/>
                  <a:pt x="86400" y="99853"/>
                </a:cubicBezTo>
                <a:cubicBezTo>
                  <a:pt x="91418" y="94942"/>
                  <a:pt x="94909" y="88268"/>
                  <a:pt x="94909" y="79580"/>
                </a:cubicBezTo>
                <a:lnTo>
                  <a:pt x="94909" y="7869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89" name="Shape 89"/>
          <p:cNvSpPr/>
          <p:nvPr/>
        </p:nvSpPr>
        <p:spPr>
          <a:xfrm>
            <a:off x="2034677" y="802853"/>
            <a:ext cx="99600" cy="124800"/>
          </a:xfrm>
          <a:custGeom>
            <a:avLst/>
            <a:gdLst/>
            <a:ahLst/>
            <a:cxnLst/>
            <a:rect l="0" t="0" r="0" b="0"/>
            <a:pathLst>
              <a:path w="120000" h="120000" extrusionOk="0">
                <a:moveTo>
                  <a:pt x="92596" y="117172"/>
                </a:moveTo>
                <a:lnTo>
                  <a:pt x="92596" y="117172"/>
                </a:lnTo>
                <a:cubicBezTo>
                  <a:pt x="92596" y="113107"/>
                  <a:pt x="91049" y="110456"/>
                  <a:pt x="91049" y="107805"/>
                </a:cubicBezTo>
                <a:cubicBezTo>
                  <a:pt x="91049" y="105154"/>
                  <a:pt x="91049" y="102326"/>
                  <a:pt x="89281" y="99675"/>
                </a:cubicBezTo>
                <a:cubicBezTo>
                  <a:pt x="85966" y="105154"/>
                  <a:pt x="79337" y="110456"/>
                  <a:pt x="70718" y="113107"/>
                </a:cubicBezTo>
                <a:cubicBezTo>
                  <a:pt x="64088" y="117172"/>
                  <a:pt x="55690" y="119823"/>
                  <a:pt x="45524" y="119823"/>
                </a:cubicBezTo>
                <a:cubicBezTo>
                  <a:pt x="30497" y="119823"/>
                  <a:pt x="18563" y="115758"/>
                  <a:pt x="11933" y="110456"/>
                </a:cubicBezTo>
                <a:cubicBezTo>
                  <a:pt x="3314" y="103740"/>
                  <a:pt x="0" y="95611"/>
                  <a:pt x="0" y="84830"/>
                </a:cubicBezTo>
                <a:cubicBezTo>
                  <a:pt x="0" y="74050"/>
                  <a:pt x="5082" y="64683"/>
                  <a:pt x="17016" y="59204"/>
                </a:cubicBezTo>
                <a:cubicBezTo>
                  <a:pt x="26961" y="52488"/>
                  <a:pt x="42209" y="49837"/>
                  <a:pt x="62320" y="49837"/>
                </a:cubicBezTo>
                <a:cubicBezTo>
                  <a:pt x="89281" y="49837"/>
                  <a:pt x="89281" y="49837"/>
                  <a:pt x="89281" y="49837"/>
                </a:cubicBezTo>
                <a:cubicBezTo>
                  <a:pt x="89281" y="37820"/>
                  <a:pt x="89281" y="37820"/>
                  <a:pt x="89281" y="37820"/>
                </a:cubicBezTo>
                <a:cubicBezTo>
                  <a:pt x="89281" y="30927"/>
                  <a:pt x="87513" y="25625"/>
                  <a:pt x="82651" y="22974"/>
                </a:cubicBezTo>
                <a:cubicBezTo>
                  <a:pt x="77569" y="18910"/>
                  <a:pt x="70718" y="16082"/>
                  <a:pt x="60773" y="16082"/>
                </a:cubicBezTo>
                <a:cubicBezTo>
                  <a:pt x="52375" y="16082"/>
                  <a:pt x="45524" y="17496"/>
                  <a:pt x="40441" y="21561"/>
                </a:cubicBezTo>
                <a:cubicBezTo>
                  <a:pt x="35359" y="25625"/>
                  <a:pt x="32044" y="29513"/>
                  <a:pt x="32044" y="33578"/>
                </a:cubicBezTo>
                <a:cubicBezTo>
                  <a:pt x="6629" y="33578"/>
                  <a:pt x="6629" y="33578"/>
                  <a:pt x="6629" y="33578"/>
                </a:cubicBezTo>
                <a:lnTo>
                  <a:pt x="6629" y="33578"/>
                </a:lnTo>
                <a:cubicBezTo>
                  <a:pt x="6629" y="25625"/>
                  <a:pt x="11933" y="17496"/>
                  <a:pt x="21878" y="10780"/>
                </a:cubicBezTo>
                <a:cubicBezTo>
                  <a:pt x="32044" y="4064"/>
                  <a:pt x="45524" y="0"/>
                  <a:pt x="62320" y="0"/>
                </a:cubicBezTo>
                <a:cubicBezTo>
                  <a:pt x="79337" y="0"/>
                  <a:pt x="91049" y="2650"/>
                  <a:pt x="101215" y="9366"/>
                </a:cubicBezTo>
                <a:cubicBezTo>
                  <a:pt x="111160" y="16082"/>
                  <a:pt x="116243" y="25625"/>
                  <a:pt x="116243" y="39057"/>
                </a:cubicBezTo>
                <a:cubicBezTo>
                  <a:pt x="116243" y="94197"/>
                  <a:pt x="116243" y="94197"/>
                  <a:pt x="116243" y="94197"/>
                </a:cubicBezTo>
                <a:cubicBezTo>
                  <a:pt x="116243" y="98262"/>
                  <a:pt x="116243" y="102326"/>
                  <a:pt x="118011" y="106391"/>
                </a:cubicBezTo>
                <a:cubicBezTo>
                  <a:pt x="118011" y="109042"/>
                  <a:pt x="118011" y="113107"/>
                  <a:pt x="119779" y="117172"/>
                </a:cubicBezTo>
                <a:lnTo>
                  <a:pt x="92596" y="117172"/>
                </a:lnTo>
                <a:close/>
                <a:moveTo>
                  <a:pt x="49060" y="102326"/>
                </a:moveTo>
                <a:lnTo>
                  <a:pt x="49060" y="102326"/>
                </a:lnTo>
                <a:cubicBezTo>
                  <a:pt x="59005" y="102326"/>
                  <a:pt x="67403" y="99675"/>
                  <a:pt x="75801" y="95611"/>
                </a:cubicBezTo>
                <a:cubicBezTo>
                  <a:pt x="82651" y="91723"/>
                  <a:pt x="87513" y="87481"/>
                  <a:pt x="89281" y="82179"/>
                </a:cubicBezTo>
                <a:cubicBezTo>
                  <a:pt x="89281" y="63269"/>
                  <a:pt x="89281" y="63269"/>
                  <a:pt x="89281" y="63269"/>
                </a:cubicBezTo>
                <a:cubicBezTo>
                  <a:pt x="60773" y="63269"/>
                  <a:pt x="60773" y="63269"/>
                  <a:pt x="60773" y="63269"/>
                </a:cubicBezTo>
                <a:cubicBezTo>
                  <a:pt x="50607" y="63269"/>
                  <a:pt x="42209" y="65920"/>
                  <a:pt x="35359" y="69985"/>
                </a:cubicBezTo>
                <a:cubicBezTo>
                  <a:pt x="28729" y="74050"/>
                  <a:pt x="25193" y="79528"/>
                  <a:pt x="25193" y="84830"/>
                </a:cubicBezTo>
                <a:cubicBezTo>
                  <a:pt x="25193" y="90309"/>
                  <a:pt x="28729" y="94197"/>
                  <a:pt x="32044" y="97025"/>
                </a:cubicBezTo>
                <a:cubicBezTo>
                  <a:pt x="35359" y="99675"/>
                  <a:pt x="42209" y="102326"/>
                  <a:pt x="49060" y="10232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0" name="Shape 90"/>
          <p:cNvSpPr/>
          <p:nvPr/>
        </p:nvSpPr>
        <p:spPr>
          <a:xfrm>
            <a:off x="2162687" y="752636"/>
            <a:ext cx="22500" cy="172500"/>
          </a:xfrm>
          <a:custGeom>
            <a:avLst/>
            <a:gdLst/>
            <a:ahLst/>
            <a:cxnLst/>
            <a:rect l="0" t="0" r="0" b="0"/>
            <a:pathLst>
              <a:path w="120000" h="120000" extrusionOk="0">
                <a:moveTo>
                  <a:pt x="119024" y="119872"/>
                </a:moveTo>
                <a:lnTo>
                  <a:pt x="0" y="119872"/>
                </a:lnTo>
                <a:lnTo>
                  <a:pt x="0" y="0"/>
                </a:lnTo>
                <a:lnTo>
                  <a:pt x="119024" y="0"/>
                </a:lnTo>
                <a:lnTo>
                  <a:pt x="119024"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1" name="Shape 91"/>
          <p:cNvSpPr/>
          <p:nvPr/>
        </p:nvSpPr>
        <p:spPr>
          <a:xfrm>
            <a:off x="1583403" y="976993"/>
            <a:ext cx="116700" cy="161100"/>
          </a:xfrm>
          <a:custGeom>
            <a:avLst/>
            <a:gdLst/>
            <a:ahLst/>
            <a:cxnLst/>
            <a:rect l="0" t="0" r="0" b="0"/>
            <a:pathLst>
              <a:path w="120000" h="120000" extrusionOk="0">
                <a:moveTo>
                  <a:pt x="0" y="119863"/>
                </a:moveTo>
                <a:lnTo>
                  <a:pt x="0" y="119863"/>
                </a:lnTo>
                <a:cubicBezTo>
                  <a:pt x="0" y="0"/>
                  <a:pt x="0" y="0"/>
                  <a:pt x="0" y="0"/>
                </a:cubicBezTo>
                <a:cubicBezTo>
                  <a:pt x="53564" y="0"/>
                  <a:pt x="53564" y="0"/>
                  <a:pt x="53564" y="0"/>
                </a:cubicBezTo>
                <a:cubicBezTo>
                  <a:pt x="70788" y="0"/>
                  <a:pt x="83659" y="2050"/>
                  <a:pt x="93880" y="8337"/>
                </a:cubicBezTo>
                <a:cubicBezTo>
                  <a:pt x="103911" y="13530"/>
                  <a:pt x="108454" y="20774"/>
                  <a:pt x="108454" y="32255"/>
                </a:cubicBezTo>
                <a:cubicBezTo>
                  <a:pt x="108454" y="37585"/>
                  <a:pt x="106940" y="41685"/>
                  <a:pt x="102586" y="45785"/>
                </a:cubicBezTo>
                <a:cubicBezTo>
                  <a:pt x="98233" y="50022"/>
                  <a:pt x="92555" y="53029"/>
                  <a:pt x="85173" y="55216"/>
                </a:cubicBezTo>
                <a:cubicBezTo>
                  <a:pt x="95394" y="56309"/>
                  <a:pt x="103911" y="59453"/>
                  <a:pt x="111293" y="65603"/>
                </a:cubicBezTo>
                <a:cubicBezTo>
                  <a:pt x="116971" y="70933"/>
                  <a:pt x="119810" y="78177"/>
                  <a:pt x="119810" y="85421"/>
                </a:cubicBezTo>
                <a:cubicBezTo>
                  <a:pt x="119810" y="96902"/>
                  <a:pt x="115457" y="105239"/>
                  <a:pt x="105425" y="110432"/>
                </a:cubicBezTo>
                <a:cubicBezTo>
                  <a:pt x="95394" y="116719"/>
                  <a:pt x="82334" y="119863"/>
                  <a:pt x="65110" y="119863"/>
                </a:cubicBezTo>
                <a:lnTo>
                  <a:pt x="0" y="119863"/>
                </a:lnTo>
                <a:close/>
                <a:moveTo>
                  <a:pt x="21766" y="51116"/>
                </a:moveTo>
                <a:lnTo>
                  <a:pt x="21766" y="51116"/>
                </a:lnTo>
                <a:cubicBezTo>
                  <a:pt x="57728" y="51116"/>
                  <a:pt x="57728" y="51116"/>
                  <a:pt x="57728" y="51116"/>
                </a:cubicBezTo>
                <a:cubicBezTo>
                  <a:pt x="66435" y="51116"/>
                  <a:pt x="73627" y="48929"/>
                  <a:pt x="77981" y="45785"/>
                </a:cubicBezTo>
                <a:cubicBezTo>
                  <a:pt x="83659" y="42642"/>
                  <a:pt x="86687" y="37585"/>
                  <a:pt x="86687" y="32255"/>
                </a:cubicBezTo>
                <a:cubicBezTo>
                  <a:pt x="86687" y="25011"/>
                  <a:pt x="83659" y="20774"/>
                  <a:pt x="77981" y="17767"/>
                </a:cubicBezTo>
                <a:cubicBezTo>
                  <a:pt x="72113" y="14624"/>
                  <a:pt x="63596" y="12437"/>
                  <a:pt x="53564" y="12437"/>
                </a:cubicBezTo>
                <a:cubicBezTo>
                  <a:pt x="21766" y="12437"/>
                  <a:pt x="21766" y="12437"/>
                  <a:pt x="21766" y="12437"/>
                </a:cubicBezTo>
                <a:lnTo>
                  <a:pt x="21766" y="51116"/>
                </a:lnTo>
                <a:close/>
                <a:moveTo>
                  <a:pt x="21766" y="63553"/>
                </a:moveTo>
                <a:lnTo>
                  <a:pt x="21766" y="63553"/>
                </a:lnTo>
                <a:cubicBezTo>
                  <a:pt x="21766" y="106195"/>
                  <a:pt x="21766" y="106195"/>
                  <a:pt x="21766" y="106195"/>
                </a:cubicBezTo>
                <a:cubicBezTo>
                  <a:pt x="65110" y="106195"/>
                  <a:pt x="65110" y="106195"/>
                  <a:pt x="65110" y="106195"/>
                </a:cubicBezTo>
                <a:cubicBezTo>
                  <a:pt x="75141" y="106195"/>
                  <a:pt x="83659" y="105239"/>
                  <a:pt x="89526" y="101138"/>
                </a:cubicBezTo>
                <a:cubicBezTo>
                  <a:pt x="95394" y="97858"/>
                  <a:pt x="98233" y="92665"/>
                  <a:pt x="98233" y="85421"/>
                </a:cubicBezTo>
                <a:cubicBezTo>
                  <a:pt x="98233" y="79271"/>
                  <a:pt x="95394" y="73940"/>
                  <a:pt x="89526" y="69840"/>
                </a:cubicBezTo>
                <a:cubicBezTo>
                  <a:pt x="83659" y="65603"/>
                  <a:pt x="75141" y="63553"/>
                  <a:pt x="65110" y="63553"/>
                </a:cubicBezTo>
                <a:cubicBezTo>
                  <a:pt x="63596" y="63553"/>
                  <a:pt x="63596" y="63553"/>
                  <a:pt x="63596" y="63553"/>
                </a:cubicBezTo>
                <a:lnTo>
                  <a:pt x="21766" y="63553"/>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2" name="Shape 92"/>
          <p:cNvSpPr/>
          <p:nvPr/>
        </p:nvSpPr>
        <p:spPr>
          <a:xfrm>
            <a:off x="1722755" y="1015870"/>
            <a:ext cx="59400" cy="122100"/>
          </a:xfrm>
          <a:custGeom>
            <a:avLst/>
            <a:gdLst/>
            <a:ahLst/>
            <a:cxnLst/>
            <a:rect l="0" t="0" r="0" b="0"/>
            <a:pathLst>
              <a:path w="120000" h="120000" extrusionOk="0">
                <a:moveTo>
                  <a:pt x="114018" y="20751"/>
                </a:moveTo>
                <a:lnTo>
                  <a:pt x="114018" y="20751"/>
                </a:lnTo>
                <a:cubicBezTo>
                  <a:pt x="91214" y="20751"/>
                  <a:pt x="91214" y="20751"/>
                  <a:pt x="91214" y="20751"/>
                </a:cubicBezTo>
                <a:cubicBezTo>
                  <a:pt x="80000" y="20751"/>
                  <a:pt x="68411" y="22015"/>
                  <a:pt x="62803" y="23458"/>
                </a:cubicBezTo>
                <a:cubicBezTo>
                  <a:pt x="54205" y="26165"/>
                  <a:pt x="48598" y="30315"/>
                  <a:pt x="42990" y="35909"/>
                </a:cubicBezTo>
                <a:cubicBezTo>
                  <a:pt x="42990" y="119819"/>
                  <a:pt x="42990" y="119819"/>
                  <a:pt x="42990" y="119819"/>
                </a:cubicBezTo>
                <a:cubicBezTo>
                  <a:pt x="0" y="119819"/>
                  <a:pt x="0" y="119819"/>
                  <a:pt x="0" y="119819"/>
                </a:cubicBezTo>
                <a:cubicBezTo>
                  <a:pt x="0" y="1443"/>
                  <a:pt x="0" y="1443"/>
                  <a:pt x="0" y="1443"/>
                </a:cubicBezTo>
                <a:cubicBezTo>
                  <a:pt x="37009" y="1443"/>
                  <a:pt x="37009" y="1443"/>
                  <a:pt x="37009" y="1443"/>
                </a:cubicBezTo>
                <a:cubicBezTo>
                  <a:pt x="42990" y="19308"/>
                  <a:pt x="42990" y="19308"/>
                  <a:pt x="42990" y="19308"/>
                </a:cubicBezTo>
                <a:cubicBezTo>
                  <a:pt x="48598" y="12451"/>
                  <a:pt x="57196" y="8300"/>
                  <a:pt x="68411" y="4150"/>
                </a:cubicBezTo>
                <a:cubicBezTo>
                  <a:pt x="77009" y="1443"/>
                  <a:pt x="91214" y="0"/>
                  <a:pt x="102803" y="0"/>
                </a:cubicBezTo>
                <a:cubicBezTo>
                  <a:pt x="105794" y="0"/>
                  <a:pt x="108411" y="0"/>
                  <a:pt x="111028" y="0"/>
                </a:cubicBezTo>
                <a:cubicBezTo>
                  <a:pt x="117009" y="0"/>
                  <a:pt x="117009" y="0"/>
                  <a:pt x="119626" y="1443"/>
                </a:cubicBezTo>
                <a:lnTo>
                  <a:pt x="114018" y="2075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3" name="Shape 93"/>
          <p:cNvSpPr/>
          <p:nvPr/>
        </p:nvSpPr>
        <p:spPr>
          <a:xfrm>
            <a:off x="1794862" y="1015870"/>
            <a:ext cx="99600" cy="123000"/>
          </a:xfrm>
          <a:custGeom>
            <a:avLst/>
            <a:gdLst/>
            <a:ahLst/>
            <a:cxnLst/>
            <a:rect l="0" t="0" r="0" b="0"/>
            <a:pathLst>
              <a:path w="120000" h="120000" extrusionOk="0">
                <a:moveTo>
                  <a:pt x="92817" y="118571"/>
                </a:moveTo>
                <a:lnTo>
                  <a:pt x="92817" y="118571"/>
                </a:lnTo>
                <a:cubicBezTo>
                  <a:pt x="91049" y="114464"/>
                  <a:pt x="91049" y="111607"/>
                  <a:pt x="91049" y="109107"/>
                </a:cubicBezTo>
                <a:cubicBezTo>
                  <a:pt x="89281" y="106250"/>
                  <a:pt x="89281" y="103571"/>
                  <a:pt x="89281" y="100714"/>
                </a:cubicBezTo>
                <a:cubicBezTo>
                  <a:pt x="84419" y="106250"/>
                  <a:pt x="79337" y="110357"/>
                  <a:pt x="70718" y="114464"/>
                </a:cubicBezTo>
                <a:cubicBezTo>
                  <a:pt x="62541" y="118571"/>
                  <a:pt x="53922" y="119821"/>
                  <a:pt x="45524" y="119821"/>
                </a:cubicBezTo>
                <a:cubicBezTo>
                  <a:pt x="30497" y="119821"/>
                  <a:pt x="18563" y="117142"/>
                  <a:pt x="11933" y="110357"/>
                </a:cubicBezTo>
                <a:cubicBezTo>
                  <a:pt x="3535" y="104821"/>
                  <a:pt x="0" y="96785"/>
                  <a:pt x="0" y="85714"/>
                </a:cubicBezTo>
                <a:cubicBezTo>
                  <a:pt x="0" y="74821"/>
                  <a:pt x="5082" y="65535"/>
                  <a:pt x="17016" y="60000"/>
                </a:cubicBezTo>
                <a:cubicBezTo>
                  <a:pt x="27182" y="53214"/>
                  <a:pt x="42209" y="50535"/>
                  <a:pt x="60773" y="50535"/>
                </a:cubicBezTo>
                <a:cubicBezTo>
                  <a:pt x="89281" y="50535"/>
                  <a:pt x="89281" y="50535"/>
                  <a:pt x="89281" y="50535"/>
                </a:cubicBezTo>
                <a:cubicBezTo>
                  <a:pt x="89281" y="38214"/>
                  <a:pt x="89281" y="38214"/>
                  <a:pt x="89281" y="38214"/>
                </a:cubicBezTo>
                <a:cubicBezTo>
                  <a:pt x="89281" y="31250"/>
                  <a:pt x="87734" y="25892"/>
                  <a:pt x="82651" y="21785"/>
                </a:cubicBezTo>
                <a:cubicBezTo>
                  <a:pt x="77790" y="17678"/>
                  <a:pt x="69171" y="16428"/>
                  <a:pt x="60773" y="16428"/>
                </a:cubicBezTo>
                <a:cubicBezTo>
                  <a:pt x="52375" y="16428"/>
                  <a:pt x="45524" y="17678"/>
                  <a:pt x="40662" y="21785"/>
                </a:cubicBezTo>
                <a:cubicBezTo>
                  <a:pt x="33812" y="24642"/>
                  <a:pt x="32044" y="28750"/>
                  <a:pt x="32044" y="34107"/>
                </a:cubicBezTo>
                <a:cubicBezTo>
                  <a:pt x="6850" y="34107"/>
                  <a:pt x="6850" y="34107"/>
                  <a:pt x="6850" y="34107"/>
                </a:cubicBezTo>
                <a:cubicBezTo>
                  <a:pt x="6850" y="32678"/>
                  <a:pt x="6850" y="32678"/>
                  <a:pt x="6850" y="32678"/>
                </a:cubicBezTo>
                <a:cubicBezTo>
                  <a:pt x="6850" y="24642"/>
                  <a:pt x="10386" y="17678"/>
                  <a:pt x="22099" y="9642"/>
                </a:cubicBezTo>
                <a:cubicBezTo>
                  <a:pt x="32044" y="2678"/>
                  <a:pt x="45524" y="0"/>
                  <a:pt x="62541" y="0"/>
                </a:cubicBezTo>
                <a:cubicBezTo>
                  <a:pt x="77790" y="0"/>
                  <a:pt x="91049" y="2678"/>
                  <a:pt x="101215" y="9642"/>
                </a:cubicBezTo>
                <a:cubicBezTo>
                  <a:pt x="111381" y="16428"/>
                  <a:pt x="116464" y="25892"/>
                  <a:pt x="116464" y="38214"/>
                </a:cubicBezTo>
                <a:cubicBezTo>
                  <a:pt x="116464" y="94107"/>
                  <a:pt x="116464" y="94107"/>
                  <a:pt x="116464" y="94107"/>
                </a:cubicBezTo>
                <a:cubicBezTo>
                  <a:pt x="116464" y="98035"/>
                  <a:pt x="116464" y="102142"/>
                  <a:pt x="116464" y="106250"/>
                </a:cubicBezTo>
                <a:cubicBezTo>
                  <a:pt x="118011" y="110357"/>
                  <a:pt x="118011" y="114464"/>
                  <a:pt x="119779" y="118571"/>
                </a:cubicBezTo>
                <a:lnTo>
                  <a:pt x="92817" y="118571"/>
                </a:lnTo>
                <a:close/>
                <a:moveTo>
                  <a:pt x="49060" y="102142"/>
                </a:moveTo>
                <a:lnTo>
                  <a:pt x="49060" y="102142"/>
                </a:lnTo>
                <a:cubicBezTo>
                  <a:pt x="59226" y="102142"/>
                  <a:pt x="67403" y="100714"/>
                  <a:pt x="74254" y="96785"/>
                </a:cubicBezTo>
                <a:cubicBezTo>
                  <a:pt x="82651" y="92678"/>
                  <a:pt x="87734" y="88571"/>
                  <a:pt x="89281" y="83035"/>
                </a:cubicBezTo>
                <a:cubicBezTo>
                  <a:pt x="89281" y="64107"/>
                  <a:pt x="89281" y="64107"/>
                  <a:pt x="89281" y="64107"/>
                </a:cubicBezTo>
                <a:cubicBezTo>
                  <a:pt x="60773" y="64107"/>
                  <a:pt x="60773" y="64107"/>
                  <a:pt x="60773" y="64107"/>
                </a:cubicBezTo>
                <a:cubicBezTo>
                  <a:pt x="50607" y="64107"/>
                  <a:pt x="42209" y="66785"/>
                  <a:pt x="35580" y="70892"/>
                </a:cubicBezTo>
                <a:cubicBezTo>
                  <a:pt x="28729" y="74821"/>
                  <a:pt x="25414" y="80357"/>
                  <a:pt x="25414" y="85714"/>
                </a:cubicBezTo>
                <a:cubicBezTo>
                  <a:pt x="25414" y="91250"/>
                  <a:pt x="27182" y="95357"/>
                  <a:pt x="32044" y="98035"/>
                </a:cubicBezTo>
                <a:cubicBezTo>
                  <a:pt x="35580" y="100714"/>
                  <a:pt x="42209" y="102142"/>
                  <a:pt x="49060" y="102142"/>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4" name="Shape 94"/>
          <p:cNvSpPr/>
          <p:nvPr/>
        </p:nvSpPr>
        <p:spPr>
          <a:xfrm>
            <a:off x="1921251" y="1015870"/>
            <a:ext cx="96900" cy="122100"/>
          </a:xfrm>
          <a:custGeom>
            <a:avLst/>
            <a:gdLst/>
            <a:ahLst/>
            <a:cxnLst/>
            <a:rect l="0" t="0" r="0" b="0"/>
            <a:pathLst>
              <a:path w="120000" h="120000" extrusionOk="0">
                <a:moveTo>
                  <a:pt x="24136" y="1443"/>
                </a:moveTo>
                <a:lnTo>
                  <a:pt x="24136" y="1443"/>
                </a:lnTo>
                <a:cubicBezTo>
                  <a:pt x="25958" y="19308"/>
                  <a:pt x="25958" y="19308"/>
                  <a:pt x="25958" y="19308"/>
                </a:cubicBezTo>
                <a:cubicBezTo>
                  <a:pt x="31195" y="12451"/>
                  <a:pt x="36432" y="8300"/>
                  <a:pt x="43263" y="4150"/>
                </a:cubicBezTo>
                <a:cubicBezTo>
                  <a:pt x="52144" y="1443"/>
                  <a:pt x="60569" y="0"/>
                  <a:pt x="69449" y="0"/>
                </a:cubicBezTo>
                <a:cubicBezTo>
                  <a:pt x="84933" y="0"/>
                  <a:pt x="97229" y="2706"/>
                  <a:pt x="105882" y="11187"/>
                </a:cubicBezTo>
                <a:cubicBezTo>
                  <a:pt x="114535" y="17864"/>
                  <a:pt x="119772" y="30315"/>
                  <a:pt x="119772" y="45473"/>
                </a:cubicBezTo>
                <a:cubicBezTo>
                  <a:pt x="119772" y="119819"/>
                  <a:pt x="119772" y="119819"/>
                  <a:pt x="119772" y="119819"/>
                </a:cubicBezTo>
                <a:cubicBezTo>
                  <a:pt x="91764" y="119819"/>
                  <a:pt x="91764" y="119819"/>
                  <a:pt x="91764" y="119819"/>
                </a:cubicBezTo>
                <a:cubicBezTo>
                  <a:pt x="91764" y="45473"/>
                  <a:pt x="91764" y="45473"/>
                  <a:pt x="91764" y="45473"/>
                </a:cubicBezTo>
                <a:cubicBezTo>
                  <a:pt x="91764" y="35909"/>
                  <a:pt x="90170" y="27609"/>
                  <a:pt x="84933" y="23458"/>
                </a:cubicBezTo>
                <a:cubicBezTo>
                  <a:pt x="79696" y="19308"/>
                  <a:pt x="71043" y="16601"/>
                  <a:pt x="60569" y="16601"/>
                </a:cubicBezTo>
                <a:cubicBezTo>
                  <a:pt x="53738" y="16601"/>
                  <a:pt x="46907" y="17864"/>
                  <a:pt x="39848" y="20751"/>
                </a:cubicBezTo>
                <a:cubicBezTo>
                  <a:pt x="34611" y="23458"/>
                  <a:pt x="29601" y="27609"/>
                  <a:pt x="25958" y="31578"/>
                </a:cubicBezTo>
                <a:cubicBezTo>
                  <a:pt x="25958" y="119819"/>
                  <a:pt x="25958" y="119819"/>
                  <a:pt x="25958" y="119819"/>
                </a:cubicBezTo>
                <a:cubicBezTo>
                  <a:pt x="0" y="119819"/>
                  <a:pt x="0" y="119819"/>
                  <a:pt x="0" y="119819"/>
                </a:cubicBezTo>
                <a:cubicBezTo>
                  <a:pt x="0" y="1443"/>
                  <a:pt x="0" y="1443"/>
                  <a:pt x="0" y="1443"/>
                </a:cubicBezTo>
                <a:lnTo>
                  <a:pt x="24136" y="144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5" name="Shape 95"/>
          <p:cNvSpPr/>
          <p:nvPr/>
        </p:nvSpPr>
        <p:spPr>
          <a:xfrm>
            <a:off x="2041969" y="965653"/>
            <a:ext cx="102900" cy="174000"/>
          </a:xfrm>
          <a:custGeom>
            <a:avLst/>
            <a:gdLst/>
            <a:ahLst/>
            <a:cxnLst/>
            <a:rect l="0" t="0" r="0" b="0"/>
            <a:pathLst>
              <a:path w="120000" h="120000" extrusionOk="0">
                <a:moveTo>
                  <a:pt x="0" y="79281"/>
                </a:moveTo>
                <a:lnTo>
                  <a:pt x="0" y="79281"/>
                </a:lnTo>
                <a:cubicBezTo>
                  <a:pt x="0" y="65708"/>
                  <a:pt x="4946" y="55179"/>
                  <a:pt x="14838" y="46427"/>
                </a:cubicBezTo>
                <a:cubicBezTo>
                  <a:pt x="24731" y="38689"/>
                  <a:pt x="37849" y="34756"/>
                  <a:pt x="55913" y="34756"/>
                </a:cubicBezTo>
                <a:cubicBezTo>
                  <a:pt x="63870" y="34756"/>
                  <a:pt x="70537" y="35771"/>
                  <a:pt x="76989" y="36659"/>
                </a:cubicBezTo>
                <a:cubicBezTo>
                  <a:pt x="83655" y="38689"/>
                  <a:pt x="88602" y="41606"/>
                  <a:pt x="93548" y="45412"/>
                </a:cubicBezTo>
                <a:cubicBezTo>
                  <a:pt x="93548" y="0"/>
                  <a:pt x="93548" y="0"/>
                  <a:pt x="93548" y="0"/>
                </a:cubicBezTo>
                <a:cubicBezTo>
                  <a:pt x="119784" y="0"/>
                  <a:pt x="119784" y="0"/>
                  <a:pt x="119784" y="0"/>
                </a:cubicBezTo>
                <a:cubicBezTo>
                  <a:pt x="119784" y="118985"/>
                  <a:pt x="119784" y="118985"/>
                  <a:pt x="119784" y="118985"/>
                </a:cubicBezTo>
                <a:cubicBezTo>
                  <a:pt x="100000" y="118985"/>
                  <a:pt x="100000" y="118985"/>
                  <a:pt x="100000" y="118985"/>
                </a:cubicBezTo>
                <a:cubicBezTo>
                  <a:pt x="95053" y="108329"/>
                  <a:pt x="95053" y="108329"/>
                  <a:pt x="95053" y="108329"/>
                </a:cubicBezTo>
                <a:cubicBezTo>
                  <a:pt x="90322" y="112262"/>
                  <a:pt x="85376" y="115052"/>
                  <a:pt x="78709" y="116955"/>
                </a:cubicBezTo>
                <a:cubicBezTo>
                  <a:pt x="72258" y="118985"/>
                  <a:pt x="63870" y="119873"/>
                  <a:pt x="55913" y="119873"/>
                </a:cubicBezTo>
                <a:cubicBezTo>
                  <a:pt x="37849" y="119873"/>
                  <a:pt x="24731" y="116955"/>
                  <a:pt x="14838" y="109217"/>
                </a:cubicBezTo>
                <a:cubicBezTo>
                  <a:pt x="4946" y="101606"/>
                  <a:pt x="0" y="91839"/>
                  <a:pt x="0" y="80295"/>
                </a:cubicBezTo>
                <a:lnTo>
                  <a:pt x="0" y="79281"/>
                </a:lnTo>
                <a:close/>
                <a:moveTo>
                  <a:pt x="26236" y="80295"/>
                </a:moveTo>
                <a:lnTo>
                  <a:pt x="26236" y="80295"/>
                </a:lnTo>
                <a:cubicBezTo>
                  <a:pt x="26236" y="88921"/>
                  <a:pt x="29462" y="95644"/>
                  <a:pt x="34408" y="100591"/>
                </a:cubicBezTo>
                <a:cubicBezTo>
                  <a:pt x="41075" y="105412"/>
                  <a:pt x="49247" y="108329"/>
                  <a:pt x="62365" y="108329"/>
                </a:cubicBezTo>
                <a:cubicBezTo>
                  <a:pt x="69032" y="108329"/>
                  <a:pt x="75483" y="107315"/>
                  <a:pt x="80430" y="105412"/>
                </a:cubicBezTo>
                <a:cubicBezTo>
                  <a:pt x="85376" y="102494"/>
                  <a:pt x="90322" y="99577"/>
                  <a:pt x="93548" y="96659"/>
                </a:cubicBezTo>
                <a:cubicBezTo>
                  <a:pt x="93548" y="57970"/>
                  <a:pt x="93548" y="57970"/>
                  <a:pt x="93548" y="57970"/>
                </a:cubicBezTo>
                <a:cubicBezTo>
                  <a:pt x="90322" y="54164"/>
                  <a:pt x="85376" y="52262"/>
                  <a:pt x="80430" y="49344"/>
                </a:cubicBezTo>
                <a:cubicBezTo>
                  <a:pt x="75483" y="47315"/>
                  <a:pt x="69032" y="46427"/>
                  <a:pt x="62365" y="46427"/>
                </a:cubicBezTo>
                <a:cubicBezTo>
                  <a:pt x="49247" y="46427"/>
                  <a:pt x="41075" y="49344"/>
                  <a:pt x="34408" y="56067"/>
                </a:cubicBezTo>
                <a:cubicBezTo>
                  <a:pt x="29462" y="61902"/>
                  <a:pt x="26236" y="69640"/>
                  <a:pt x="26236" y="79281"/>
                </a:cubicBezTo>
                <a:lnTo>
                  <a:pt x="26236" y="80295"/>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6" name="Shape 96"/>
          <p:cNvSpPr/>
          <p:nvPr/>
        </p:nvSpPr>
        <p:spPr>
          <a:xfrm>
            <a:off x="1576921" y="1186769"/>
            <a:ext cx="113400" cy="165300"/>
          </a:xfrm>
          <a:custGeom>
            <a:avLst/>
            <a:gdLst/>
            <a:ahLst/>
            <a:cxnLst/>
            <a:rect l="0" t="0" r="0" b="0"/>
            <a:pathLst>
              <a:path w="120000" h="120000" extrusionOk="0">
                <a:moveTo>
                  <a:pt x="97475" y="88301"/>
                </a:moveTo>
                <a:lnTo>
                  <a:pt x="97475" y="88301"/>
                </a:lnTo>
                <a:cubicBezTo>
                  <a:pt x="97475" y="83374"/>
                  <a:pt x="94563" y="79245"/>
                  <a:pt x="88737" y="75116"/>
                </a:cubicBezTo>
                <a:cubicBezTo>
                  <a:pt x="82718" y="72186"/>
                  <a:pt x="73980" y="69123"/>
                  <a:pt x="60582" y="65926"/>
                </a:cubicBezTo>
                <a:cubicBezTo>
                  <a:pt x="42912" y="62996"/>
                  <a:pt x="29514" y="59001"/>
                  <a:pt x="19029" y="53806"/>
                </a:cubicBezTo>
                <a:cubicBezTo>
                  <a:pt x="10291" y="47813"/>
                  <a:pt x="4271" y="40621"/>
                  <a:pt x="4271" y="31564"/>
                </a:cubicBezTo>
                <a:cubicBezTo>
                  <a:pt x="4271" y="22375"/>
                  <a:pt x="10291" y="15183"/>
                  <a:pt x="20582" y="9189"/>
                </a:cubicBezTo>
                <a:cubicBezTo>
                  <a:pt x="31067" y="3063"/>
                  <a:pt x="44271" y="0"/>
                  <a:pt x="60582" y="0"/>
                </a:cubicBezTo>
                <a:cubicBezTo>
                  <a:pt x="78252" y="0"/>
                  <a:pt x="93009" y="3063"/>
                  <a:pt x="103495" y="10255"/>
                </a:cubicBezTo>
                <a:cubicBezTo>
                  <a:pt x="113786" y="17314"/>
                  <a:pt x="119805" y="25438"/>
                  <a:pt x="119805" y="34495"/>
                </a:cubicBezTo>
                <a:cubicBezTo>
                  <a:pt x="119805" y="35560"/>
                  <a:pt x="119805" y="35560"/>
                  <a:pt x="119805" y="35560"/>
                </a:cubicBezTo>
                <a:cubicBezTo>
                  <a:pt x="97475" y="35560"/>
                  <a:pt x="97475" y="35560"/>
                  <a:pt x="97475" y="35560"/>
                </a:cubicBezTo>
                <a:cubicBezTo>
                  <a:pt x="97475" y="28501"/>
                  <a:pt x="93009" y="23440"/>
                  <a:pt x="87184" y="18379"/>
                </a:cubicBezTo>
                <a:cubicBezTo>
                  <a:pt x="79805" y="14250"/>
                  <a:pt x="70873" y="12253"/>
                  <a:pt x="60582" y="12253"/>
                </a:cubicBezTo>
                <a:cubicBezTo>
                  <a:pt x="50097" y="12253"/>
                  <a:pt x="42912" y="14250"/>
                  <a:pt x="36893" y="17314"/>
                </a:cubicBezTo>
                <a:cubicBezTo>
                  <a:pt x="31067" y="21309"/>
                  <a:pt x="27961" y="25438"/>
                  <a:pt x="27961" y="31564"/>
                </a:cubicBezTo>
                <a:cubicBezTo>
                  <a:pt x="27961" y="36625"/>
                  <a:pt x="31067" y="40621"/>
                  <a:pt x="36893" y="44617"/>
                </a:cubicBezTo>
                <a:cubicBezTo>
                  <a:pt x="42912" y="47813"/>
                  <a:pt x="53203" y="50876"/>
                  <a:pt x="67961" y="52874"/>
                </a:cubicBezTo>
                <a:cubicBezTo>
                  <a:pt x="84271" y="55804"/>
                  <a:pt x="97475" y="60998"/>
                  <a:pt x="106407" y="66992"/>
                </a:cubicBezTo>
                <a:cubicBezTo>
                  <a:pt x="115339" y="72186"/>
                  <a:pt x="119805" y="80310"/>
                  <a:pt x="119805" y="88301"/>
                </a:cubicBezTo>
                <a:cubicBezTo>
                  <a:pt x="119805" y="98423"/>
                  <a:pt x="115339" y="105615"/>
                  <a:pt x="103495" y="111742"/>
                </a:cubicBezTo>
                <a:cubicBezTo>
                  <a:pt x="93009" y="116803"/>
                  <a:pt x="79805" y="119866"/>
                  <a:pt x="62135" y="119866"/>
                </a:cubicBezTo>
                <a:cubicBezTo>
                  <a:pt x="45825" y="119866"/>
                  <a:pt x="31067" y="116803"/>
                  <a:pt x="19029" y="110677"/>
                </a:cubicBezTo>
                <a:cubicBezTo>
                  <a:pt x="5825" y="104550"/>
                  <a:pt x="0" y="95493"/>
                  <a:pt x="0" y="85238"/>
                </a:cubicBezTo>
                <a:cubicBezTo>
                  <a:pt x="0" y="84306"/>
                  <a:pt x="0" y="84306"/>
                  <a:pt x="0" y="84306"/>
                </a:cubicBezTo>
                <a:cubicBezTo>
                  <a:pt x="22135" y="84306"/>
                  <a:pt x="22135" y="84306"/>
                  <a:pt x="22135" y="84306"/>
                </a:cubicBezTo>
                <a:cubicBezTo>
                  <a:pt x="22135" y="92430"/>
                  <a:pt x="26601" y="97491"/>
                  <a:pt x="33786" y="101620"/>
                </a:cubicBezTo>
                <a:cubicBezTo>
                  <a:pt x="42912" y="105615"/>
                  <a:pt x="51650" y="107613"/>
                  <a:pt x="62135" y="107613"/>
                </a:cubicBezTo>
                <a:cubicBezTo>
                  <a:pt x="72427" y="107613"/>
                  <a:pt x="81165" y="105615"/>
                  <a:pt x="87184" y="102552"/>
                </a:cubicBezTo>
                <a:cubicBezTo>
                  <a:pt x="94563" y="99489"/>
                  <a:pt x="97475" y="94428"/>
                  <a:pt x="97475" y="88301"/>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7" name="Shape 97"/>
          <p:cNvSpPr/>
          <p:nvPr/>
        </p:nvSpPr>
        <p:spPr>
          <a:xfrm>
            <a:off x="1711413" y="1227267"/>
            <a:ext cx="107100" cy="124800"/>
          </a:xfrm>
          <a:custGeom>
            <a:avLst/>
            <a:gdLst/>
            <a:ahLst/>
            <a:cxnLst/>
            <a:rect l="0" t="0" r="0" b="0"/>
            <a:pathLst>
              <a:path w="120000" h="120000" extrusionOk="0">
                <a:moveTo>
                  <a:pt x="0" y="59294"/>
                </a:moveTo>
                <a:lnTo>
                  <a:pt x="0" y="59294"/>
                </a:lnTo>
                <a:cubicBezTo>
                  <a:pt x="0" y="41823"/>
                  <a:pt x="4750" y="28411"/>
                  <a:pt x="15697" y="17647"/>
                </a:cubicBezTo>
                <a:cubicBezTo>
                  <a:pt x="26850" y="6705"/>
                  <a:pt x="41101" y="0"/>
                  <a:pt x="59896" y="0"/>
                </a:cubicBezTo>
                <a:cubicBezTo>
                  <a:pt x="78691" y="0"/>
                  <a:pt x="92943" y="6705"/>
                  <a:pt x="104096" y="17647"/>
                </a:cubicBezTo>
                <a:cubicBezTo>
                  <a:pt x="115043" y="28411"/>
                  <a:pt x="119793" y="41823"/>
                  <a:pt x="119793" y="59294"/>
                </a:cubicBezTo>
                <a:cubicBezTo>
                  <a:pt x="119793" y="61941"/>
                  <a:pt x="119793" y="61941"/>
                  <a:pt x="119793" y="61941"/>
                </a:cubicBezTo>
                <a:cubicBezTo>
                  <a:pt x="119793" y="78000"/>
                  <a:pt x="115043" y="92823"/>
                  <a:pt x="104096" y="103588"/>
                </a:cubicBezTo>
                <a:cubicBezTo>
                  <a:pt x="92943" y="114352"/>
                  <a:pt x="78691" y="119823"/>
                  <a:pt x="59896" y="119823"/>
                </a:cubicBezTo>
                <a:cubicBezTo>
                  <a:pt x="41101" y="119823"/>
                  <a:pt x="26850" y="114352"/>
                  <a:pt x="15697" y="103588"/>
                </a:cubicBezTo>
                <a:cubicBezTo>
                  <a:pt x="4750" y="92823"/>
                  <a:pt x="0" y="78000"/>
                  <a:pt x="0" y="61941"/>
                </a:cubicBezTo>
                <a:lnTo>
                  <a:pt x="0" y="59294"/>
                </a:lnTo>
                <a:close/>
                <a:moveTo>
                  <a:pt x="25197" y="61941"/>
                </a:moveTo>
                <a:lnTo>
                  <a:pt x="25197" y="61941"/>
                </a:lnTo>
                <a:cubicBezTo>
                  <a:pt x="25197" y="73941"/>
                  <a:pt x="26850" y="83470"/>
                  <a:pt x="33046" y="91411"/>
                </a:cubicBezTo>
                <a:cubicBezTo>
                  <a:pt x="39449" y="99529"/>
                  <a:pt x="48743" y="103588"/>
                  <a:pt x="59896" y="103588"/>
                </a:cubicBezTo>
                <a:cubicBezTo>
                  <a:pt x="72495" y="103588"/>
                  <a:pt x="80344" y="99529"/>
                  <a:pt x="86746" y="91411"/>
                </a:cubicBezTo>
                <a:cubicBezTo>
                  <a:pt x="92943" y="83470"/>
                  <a:pt x="96041" y="73941"/>
                  <a:pt x="96041" y="61941"/>
                </a:cubicBezTo>
                <a:cubicBezTo>
                  <a:pt x="96041" y="59294"/>
                  <a:pt x="96041" y="59294"/>
                  <a:pt x="96041" y="59294"/>
                </a:cubicBezTo>
                <a:cubicBezTo>
                  <a:pt x="96041" y="47117"/>
                  <a:pt x="92943" y="37764"/>
                  <a:pt x="86746" y="29647"/>
                </a:cubicBezTo>
                <a:cubicBezTo>
                  <a:pt x="80344" y="21529"/>
                  <a:pt x="72495" y="17647"/>
                  <a:pt x="59896" y="17647"/>
                </a:cubicBezTo>
                <a:cubicBezTo>
                  <a:pt x="48743" y="17647"/>
                  <a:pt x="39449" y="21529"/>
                  <a:pt x="33046" y="29647"/>
                </a:cubicBezTo>
                <a:cubicBezTo>
                  <a:pt x="26850" y="37764"/>
                  <a:pt x="25197" y="47117"/>
                  <a:pt x="25197" y="59294"/>
                </a:cubicBezTo>
                <a:lnTo>
                  <a:pt x="251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8" name="Shape 98"/>
          <p:cNvSpPr/>
          <p:nvPr/>
        </p:nvSpPr>
        <p:spPr>
          <a:xfrm>
            <a:off x="1844283" y="1177050"/>
            <a:ext cx="22500" cy="172500"/>
          </a:xfrm>
          <a:custGeom>
            <a:avLst/>
            <a:gdLst/>
            <a:ahLst/>
            <a:cxnLst/>
            <a:rect l="0" t="0" r="0" b="0"/>
            <a:pathLst>
              <a:path w="120000" h="120000" extrusionOk="0">
                <a:moveTo>
                  <a:pt x="119016" y="119872"/>
                </a:moveTo>
                <a:lnTo>
                  <a:pt x="0" y="119872"/>
                </a:lnTo>
                <a:lnTo>
                  <a:pt x="0" y="0"/>
                </a:lnTo>
                <a:lnTo>
                  <a:pt x="119016" y="0"/>
                </a:lnTo>
                <a:lnTo>
                  <a:pt x="119016" y="119872"/>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99" name="Shape 99"/>
          <p:cNvSpPr/>
          <p:nvPr/>
        </p:nvSpPr>
        <p:spPr>
          <a:xfrm>
            <a:off x="1897756" y="1230507"/>
            <a:ext cx="96900" cy="122100"/>
          </a:xfrm>
          <a:custGeom>
            <a:avLst/>
            <a:gdLst/>
            <a:ahLst/>
            <a:cxnLst/>
            <a:rect l="0" t="0" r="0" b="0"/>
            <a:pathLst>
              <a:path w="120000" h="120000" extrusionOk="0">
                <a:moveTo>
                  <a:pt x="93814" y="100481"/>
                </a:moveTo>
                <a:lnTo>
                  <a:pt x="93814" y="100481"/>
                </a:lnTo>
                <a:cubicBezTo>
                  <a:pt x="88576" y="105903"/>
                  <a:pt x="83339" y="111506"/>
                  <a:pt x="76508" y="114216"/>
                </a:cubicBezTo>
                <a:cubicBezTo>
                  <a:pt x="69449" y="118373"/>
                  <a:pt x="60796" y="119819"/>
                  <a:pt x="50322" y="119819"/>
                </a:cubicBezTo>
                <a:cubicBezTo>
                  <a:pt x="34611" y="119819"/>
                  <a:pt x="22542" y="115662"/>
                  <a:pt x="12068" y="107349"/>
                </a:cubicBezTo>
                <a:cubicBezTo>
                  <a:pt x="3415" y="99036"/>
                  <a:pt x="0" y="86746"/>
                  <a:pt x="0" y="68855"/>
                </a:cubicBezTo>
                <a:cubicBezTo>
                  <a:pt x="0" y="0"/>
                  <a:pt x="0" y="0"/>
                  <a:pt x="0" y="0"/>
                </a:cubicBezTo>
                <a:cubicBezTo>
                  <a:pt x="26185" y="0"/>
                  <a:pt x="26185" y="0"/>
                  <a:pt x="26185" y="0"/>
                </a:cubicBezTo>
                <a:cubicBezTo>
                  <a:pt x="26185" y="70301"/>
                  <a:pt x="26185" y="70301"/>
                  <a:pt x="26185" y="70301"/>
                </a:cubicBezTo>
                <a:cubicBezTo>
                  <a:pt x="26185" y="82590"/>
                  <a:pt x="27779" y="90722"/>
                  <a:pt x="33017" y="95060"/>
                </a:cubicBezTo>
                <a:cubicBezTo>
                  <a:pt x="38254" y="100481"/>
                  <a:pt x="45085" y="101746"/>
                  <a:pt x="55559" y="101746"/>
                </a:cubicBezTo>
                <a:cubicBezTo>
                  <a:pt x="64212" y="101746"/>
                  <a:pt x="72865" y="100481"/>
                  <a:pt x="78102" y="97771"/>
                </a:cubicBezTo>
                <a:cubicBezTo>
                  <a:pt x="85161" y="95060"/>
                  <a:pt x="90170" y="90722"/>
                  <a:pt x="93814" y="85301"/>
                </a:cubicBezTo>
                <a:cubicBezTo>
                  <a:pt x="93814" y="0"/>
                  <a:pt x="93814" y="0"/>
                  <a:pt x="93814" y="0"/>
                </a:cubicBezTo>
                <a:cubicBezTo>
                  <a:pt x="119772" y="0"/>
                  <a:pt x="119772" y="0"/>
                  <a:pt x="119772" y="0"/>
                </a:cubicBezTo>
                <a:cubicBezTo>
                  <a:pt x="119772" y="116927"/>
                  <a:pt x="119772" y="116927"/>
                  <a:pt x="119772" y="116927"/>
                </a:cubicBezTo>
                <a:cubicBezTo>
                  <a:pt x="95635" y="116927"/>
                  <a:pt x="95635" y="116927"/>
                  <a:pt x="95635" y="116927"/>
                </a:cubicBezTo>
                <a:lnTo>
                  <a:pt x="93814" y="10048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0" name="Shape 100"/>
          <p:cNvSpPr/>
          <p:nvPr/>
        </p:nvSpPr>
        <p:spPr>
          <a:xfrm>
            <a:off x="2013612" y="1200539"/>
            <a:ext cx="64800" cy="1515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6553"/>
                  <a:pt x="116931" y="36553"/>
                  <a:pt x="116931" y="36553"/>
                </a:cubicBezTo>
                <a:cubicBezTo>
                  <a:pt x="75340" y="36553"/>
                  <a:pt x="75340" y="36553"/>
                  <a:pt x="75340" y="36553"/>
                </a:cubicBezTo>
                <a:cubicBezTo>
                  <a:pt x="75340" y="93203"/>
                  <a:pt x="75340" y="93203"/>
                  <a:pt x="75340" y="93203"/>
                </a:cubicBezTo>
                <a:cubicBezTo>
                  <a:pt x="75340" y="97572"/>
                  <a:pt x="77727" y="100922"/>
                  <a:pt x="80454" y="103106"/>
                </a:cubicBezTo>
                <a:cubicBezTo>
                  <a:pt x="85909" y="104271"/>
                  <a:pt x="91022" y="105291"/>
                  <a:pt x="98522" y="105291"/>
                </a:cubicBezTo>
                <a:cubicBezTo>
                  <a:pt x="101250" y="105291"/>
                  <a:pt x="103977" y="105291"/>
                  <a:pt x="106363" y="105291"/>
                </a:cubicBezTo>
                <a:cubicBezTo>
                  <a:pt x="109090" y="105291"/>
                  <a:pt x="111818" y="104271"/>
                  <a:pt x="114545" y="104271"/>
                </a:cubicBezTo>
                <a:cubicBezTo>
                  <a:pt x="119659" y="116504"/>
                  <a:pt x="119659" y="116504"/>
                  <a:pt x="119659" y="116504"/>
                </a:cubicBezTo>
                <a:cubicBezTo>
                  <a:pt x="116931" y="117524"/>
                  <a:pt x="111818" y="118689"/>
                  <a:pt x="106363" y="118689"/>
                </a:cubicBezTo>
                <a:cubicBezTo>
                  <a:pt x="98522" y="119854"/>
                  <a:pt x="93409" y="119854"/>
                  <a:pt x="88295" y="119854"/>
                </a:cubicBezTo>
                <a:cubicBezTo>
                  <a:pt x="72613" y="119854"/>
                  <a:pt x="59659" y="117524"/>
                  <a:pt x="49090" y="113155"/>
                </a:cubicBezTo>
                <a:cubicBezTo>
                  <a:pt x="38863" y="108640"/>
                  <a:pt x="33750" y="103106"/>
                  <a:pt x="33750" y="93203"/>
                </a:cubicBezTo>
                <a:cubicBezTo>
                  <a:pt x="33750" y="36553"/>
                  <a:pt x="33750" y="36553"/>
                  <a:pt x="33750" y="36553"/>
                </a:cubicBezTo>
                <a:cubicBezTo>
                  <a:pt x="0" y="36553"/>
                  <a:pt x="0" y="36553"/>
                  <a:pt x="0" y="36553"/>
                </a:cubicBezTo>
                <a:cubicBezTo>
                  <a:pt x="0" y="23300"/>
                  <a:pt x="0" y="23300"/>
                  <a:pt x="0" y="23300"/>
                </a:cubicBezTo>
                <a:cubicBezTo>
                  <a:pt x="33750" y="23300"/>
                  <a:pt x="33750" y="23300"/>
                  <a:pt x="33750" y="23300"/>
                </a:cubicBezTo>
                <a:cubicBezTo>
                  <a:pt x="33750" y="0"/>
                  <a:pt x="33750" y="0"/>
                  <a:pt x="33750"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1" name="Shape 101"/>
          <p:cNvSpPr/>
          <p:nvPr/>
        </p:nvSpPr>
        <p:spPr>
          <a:xfrm>
            <a:off x="2099492" y="1177050"/>
            <a:ext cx="22500" cy="172500"/>
          </a:xfrm>
          <a:custGeom>
            <a:avLst/>
            <a:gdLst/>
            <a:ahLst/>
            <a:cxnLst/>
            <a:rect l="0" t="0" r="0" b="0"/>
            <a:pathLst>
              <a:path w="120000" h="120000" extrusionOk="0">
                <a:moveTo>
                  <a:pt x="119024" y="15607"/>
                </a:moveTo>
                <a:lnTo>
                  <a:pt x="0" y="15607"/>
                </a:lnTo>
                <a:lnTo>
                  <a:pt x="0" y="0"/>
                </a:lnTo>
                <a:lnTo>
                  <a:pt x="119024" y="0"/>
                </a:lnTo>
                <a:lnTo>
                  <a:pt x="119024" y="15607"/>
                </a:lnTo>
                <a:close/>
                <a:moveTo>
                  <a:pt x="119024" y="119872"/>
                </a:moveTo>
                <a:lnTo>
                  <a:pt x="0" y="119872"/>
                </a:lnTo>
                <a:lnTo>
                  <a:pt x="0" y="37100"/>
                </a:lnTo>
                <a:lnTo>
                  <a:pt x="119024" y="37100"/>
                </a:lnTo>
                <a:lnTo>
                  <a:pt x="119024"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2" name="Shape 102"/>
          <p:cNvSpPr/>
          <p:nvPr/>
        </p:nvSpPr>
        <p:spPr>
          <a:xfrm>
            <a:off x="2147293" y="1227267"/>
            <a:ext cx="108000" cy="124800"/>
          </a:xfrm>
          <a:custGeom>
            <a:avLst/>
            <a:gdLst/>
            <a:ahLst/>
            <a:cxnLst/>
            <a:rect l="0" t="0" r="0" b="0"/>
            <a:pathLst>
              <a:path w="120000" h="120000" extrusionOk="0">
                <a:moveTo>
                  <a:pt x="0" y="59294"/>
                </a:moveTo>
                <a:lnTo>
                  <a:pt x="0" y="59294"/>
                </a:lnTo>
                <a:cubicBezTo>
                  <a:pt x="0" y="41823"/>
                  <a:pt x="6122" y="28411"/>
                  <a:pt x="17142" y="17647"/>
                </a:cubicBezTo>
                <a:cubicBezTo>
                  <a:pt x="26530" y="6705"/>
                  <a:pt x="42040" y="0"/>
                  <a:pt x="59183" y="0"/>
                </a:cubicBezTo>
                <a:cubicBezTo>
                  <a:pt x="77755" y="0"/>
                  <a:pt x="93469" y="6705"/>
                  <a:pt x="104285" y="17647"/>
                </a:cubicBezTo>
                <a:cubicBezTo>
                  <a:pt x="113673" y="28411"/>
                  <a:pt x="119795" y="41823"/>
                  <a:pt x="119795" y="59294"/>
                </a:cubicBezTo>
                <a:cubicBezTo>
                  <a:pt x="119795" y="61941"/>
                  <a:pt x="119795" y="61941"/>
                  <a:pt x="119795" y="61941"/>
                </a:cubicBezTo>
                <a:cubicBezTo>
                  <a:pt x="119795" y="78000"/>
                  <a:pt x="113673" y="92823"/>
                  <a:pt x="104285" y="103588"/>
                </a:cubicBezTo>
                <a:cubicBezTo>
                  <a:pt x="93469" y="114352"/>
                  <a:pt x="77755" y="119823"/>
                  <a:pt x="60612" y="119823"/>
                </a:cubicBezTo>
                <a:cubicBezTo>
                  <a:pt x="42040" y="119823"/>
                  <a:pt x="27959" y="114352"/>
                  <a:pt x="17142" y="103588"/>
                </a:cubicBezTo>
                <a:cubicBezTo>
                  <a:pt x="6122" y="92823"/>
                  <a:pt x="0" y="78000"/>
                  <a:pt x="0" y="61941"/>
                </a:cubicBezTo>
                <a:lnTo>
                  <a:pt x="0" y="59294"/>
                </a:lnTo>
                <a:close/>
                <a:moveTo>
                  <a:pt x="24897" y="61941"/>
                </a:moveTo>
                <a:lnTo>
                  <a:pt x="24897" y="61941"/>
                </a:lnTo>
                <a:cubicBezTo>
                  <a:pt x="24897" y="73941"/>
                  <a:pt x="27959" y="83470"/>
                  <a:pt x="34285" y="91411"/>
                </a:cubicBezTo>
                <a:cubicBezTo>
                  <a:pt x="38979" y="99529"/>
                  <a:pt x="48367" y="103588"/>
                  <a:pt x="60612" y="103588"/>
                </a:cubicBezTo>
                <a:cubicBezTo>
                  <a:pt x="71632" y="103588"/>
                  <a:pt x="80816" y="99529"/>
                  <a:pt x="87142" y="91411"/>
                </a:cubicBezTo>
                <a:cubicBezTo>
                  <a:pt x="91836" y="83470"/>
                  <a:pt x="94897" y="73941"/>
                  <a:pt x="94897" y="61941"/>
                </a:cubicBezTo>
                <a:cubicBezTo>
                  <a:pt x="94897" y="59294"/>
                  <a:pt x="94897" y="59294"/>
                  <a:pt x="94897" y="59294"/>
                </a:cubicBezTo>
                <a:cubicBezTo>
                  <a:pt x="94897" y="47117"/>
                  <a:pt x="91836" y="37764"/>
                  <a:pt x="85510" y="29647"/>
                </a:cubicBezTo>
                <a:cubicBezTo>
                  <a:pt x="80816" y="21529"/>
                  <a:pt x="71632" y="17647"/>
                  <a:pt x="59183" y="17647"/>
                </a:cubicBezTo>
                <a:cubicBezTo>
                  <a:pt x="48367" y="17647"/>
                  <a:pt x="38979" y="21529"/>
                  <a:pt x="34285" y="29647"/>
                </a:cubicBezTo>
                <a:cubicBezTo>
                  <a:pt x="27959" y="37764"/>
                  <a:pt x="24897" y="47117"/>
                  <a:pt x="24897" y="59294"/>
                </a:cubicBezTo>
                <a:lnTo>
                  <a:pt x="248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3" name="Shape 103"/>
          <p:cNvSpPr/>
          <p:nvPr/>
        </p:nvSpPr>
        <p:spPr>
          <a:xfrm>
            <a:off x="2278544" y="1227267"/>
            <a:ext cx="96900" cy="122100"/>
          </a:xfrm>
          <a:custGeom>
            <a:avLst/>
            <a:gdLst/>
            <a:ahLst/>
            <a:cxnLst/>
            <a:rect l="0" t="0" r="0" b="0"/>
            <a:pathLst>
              <a:path w="120000" h="120000" extrusionOk="0">
                <a:moveTo>
                  <a:pt x="24136" y="2891"/>
                </a:moveTo>
                <a:lnTo>
                  <a:pt x="24136" y="2891"/>
                </a:lnTo>
                <a:cubicBezTo>
                  <a:pt x="25958" y="20602"/>
                  <a:pt x="25958" y="20602"/>
                  <a:pt x="25958" y="20602"/>
                </a:cubicBezTo>
                <a:cubicBezTo>
                  <a:pt x="31195" y="13915"/>
                  <a:pt x="38026" y="9759"/>
                  <a:pt x="45085" y="5602"/>
                </a:cubicBezTo>
                <a:cubicBezTo>
                  <a:pt x="51916" y="2891"/>
                  <a:pt x="60569" y="0"/>
                  <a:pt x="71043" y="0"/>
                </a:cubicBezTo>
                <a:cubicBezTo>
                  <a:pt x="86755" y="0"/>
                  <a:pt x="98823" y="4156"/>
                  <a:pt x="107476" y="12469"/>
                </a:cubicBezTo>
                <a:cubicBezTo>
                  <a:pt x="116129" y="19337"/>
                  <a:pt x="119772" y="30361"/>
                  <a:pt x="119772" y="45542"/>
                </a:cubicBezTo>
                <a:cubicBezTo>
                  <a:pt x="119772" y="119819"/>
                  <a:pt x="119772" y="119819"/>
                  <a:pt x="119772" y="119819"/>
                </a:cubicBezTo>
                <a:cubicBezTo>
                  <a:pt x="93586" y="119819"/>
                  <a:pt x="93586" y="119819"/>
                  <a:pt x="93586" y="119819"/>
                </a:cubicBezTo>
                <a:cubicBezTo>
                  <a:pt x="93586" y="46987"/>
                  <a:pt x="93586" y="46987"/>
                  <a:pt x="93586" y="46987"/>
                </a:cubicBezTo>
                <a:cubicBezTo>
                  <a:pt x="93586" y="35783"/>
                  <a:pt x="90170" y="29096"/>
                  <a:pt x="84933" y="24939"/>
                </a:cubicBezTo>
                <a:cubicBezTo>
                  <a:pt x="81518" y="20602"/>
                  <a:pt x="72865" y="18072"/>
                  <a:pt x="62390" y="18072"/>
                </a:cubicBezTo>
                <a:cubicBezTo>
                  <a:pt x="53738" y="18072"/>
                  <a:pt x="46907" y="19337"/>
                  <a:pt x="41442" y="22048"/>
                </a:cubicBezTo>
                <a:cubicBezTo>
                  <a:pt x="34611" y="24939"/>
                  <a:pt x="31195" y="29096"/>
                  <a:pt x="27779" y="33072"/>
                </a:cubicBezTo>
                <a:cubicBezTo>
                  <a:pt x="27779" y="119819"/>
                  <a:pt x="27779" y="119819"/>
                  <a:pt x="27779" y="119819"/>
                </a:cubicBezTo>
                <a:cubicBezTo>
                  <a:pt x="0" y="119819"/>
                  <a:pt x="0" y="119819"/>
                  <a:pt x="0" y="119819"/>
                </a:cubicBezTo>
                <a:cubicBezTo>
                  <a:pt x="0" y="2891"/>
                  <a:pt x="0" y="2891"/>
                  <a:pt x="0" y="2891"/>
                </a:cubicBezTo>
                <a:lnTo>
                  <a:pt x="24136" y="289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4" name="Shape 104"/>
          <p:cNvSpPr/>
          <p:nvPr/>
        </p:nvSpPr>
        <p:spPr>
          <a:xfrm>
            <a:off x="2400072" y="1227267"/>
            <a:ext cx="96900" cy="124800"/>
          </a:xfrm>
          <a:custGeom>
            <a:avLst/>
            <a:gdLst/>
            <a:ahLst/>
            <a:cxnLst/>
            <a:rect l="0" t="0" r="0" b="0"/>
            <a:pathLst>
              <a:path w="120000" h="120000" extrusionOk="0">
                <a:moveTo>
                  <a:pt x="91992" y="86117"/>
                </a:moveTo>
                <a:lnTo>
                  <a:pt x="91992" y="86117"/>
                </a:lnTo>
                <a:cubicBezTo>
                  <a:pt x="91992" y="82235"/>
                  <a:pt x="90170" y="78000"/>
                  <a:pt x="84933" y="75352"/>
                </a:cubicBezTo>
                <a:cubicBezTo>
                  <a:pt x="81518" y="72705"/>
                  <a:pt x="72865" y="70058"/>
                  <a:pt x="58975" y="67411"/>
                </a:cubicBezTo>
                <a:cubicBezTo>
                  <a:pt x="41669" y="64588"/>
                  <a:pt x="29373" y="60529"/>
                  <a:pt x="19127" y="55235"/>
                </a:cubicBezTo>
                <a:cubicBezTo>
                  <a:pt x="10474" y="49764"/>
                  <a:pt x="5237" y="43058"/>
                  <a:pt x="5237" y="34941"/>
                </a:cubicBezTo>
                <a:cubicBezTo>
                  <a:pt x="5237" y="25588"/>
                  <a:pt x="10474" y="17647"/>
                  <a:pt x="20948" y="10764"/>
                </a:cubicBezTo>
                <a:cubicBezTo>
                  <a:pt x="31195" y="4058"/>
                  <a:pt x="45085" y="0"/>
                  <a:pt x="60796" y="0"/>
                </a:cubicBezTo>
                <a:cubicBezTo>
                  <a:pt x="78102" y="0"/>
                  <a:pt x="90170" y="4058"/>
                  <a:pt x="100645" y="10764"/>
                </a:cubicBezTo>
                <a:cubicBezTo>
                  <a:pt x="111119" y="18882"/>
                  <a:pt x="116129" y="27000"/>
                  <a:pt x="116129" y="36352"/>
                </a:cubicBezTo>
                <a:lnTo>
                  <a:pt x="116129" y="36352"/>
                </a:lnTo>
                <a:cubicBezTo>
                  <a:pt x="90170" y="36352"/>
                  <a:pt x="90170" y="36352"/>
                  <a:pt x="90170" y="36352"/>
                </a:cubicBezTo>
                <a:cubicBezTo>
                  <a:pt x="90170" y="31058"/>
                  <a:pt x="86755" y="27000"/>
                  <a:pt x="81518" y="22941"/>
                </a:cubicBezTo>
                <a:cubicBezTo>
                  <a:pt x="76508" y="18882"/>
                  <a:pt x="69449" y="17647"/>
                  <a:pt x="60796" y="17647"/>
                </a:cubicBezTo>
                <a:cubicBezTo>
                  <a:pt x="51916" y="17647"/>
                  <a:pt x="43491" y="18882"/>
                  <a:pt x="39848" y="21529"/>
                </a:cubicBezTo>
                <a:cubicBezTo>
                  <a:pt x="34611" y="25588"/>
                  <a:pt x="32789" y="29647"/>
                  <a:pt x="32789" y="33705"/>
                </a:cubicBezTo>
                <a:cubicBezTo>
                  <a:pt x="32789" y="39176"/>
                  <a:pt x="34611" y="41823"/>
                  <a:pt x="38254" y="44470"/>
                </a:cubicBezTo>
                <a:cubicBezTo>
                  <a:pt x="43491" y="47117"/>
                  <a:pt x="50322" y="49764"/>
                  <a:pt x="64212" y="51176"/>
                </a:cubicBezTo>
                <a:cubicBezTo>
                  <a:pt x="81518" y="53823"/>
                  <a:pt x="95407" y="57882"/>
                  <a:pt x="104060" y="63176"/>
                </a:cubicBezTo>
                <a:cubicBezTo>
                  <a:pt x="114535" y="70058"/>
                  <a:pt x="119772" y="76764"/>
                  <a:pt x="119772" y="84882"/>
                </a:cubicBezTo>
                <a:cubicBezTo>
                  <a:pt x="119772" y="95647"/>
                  <a:pt x="114535" y="103588"/>
                  <a:pt x="102239" y="110470"/>
                </a:cubicBezTo>
                <a:cubicBezTo>
                  <a:pt x="91992" y="117000"/>
                  <a:pt x="78102" y="119823"/>
                  <a:pt x="60796" y="119823"/>
                </a:cubicBezTo>
                <a:cubicBezTo>
                  <a:pt x="41669" y="119823"/>
                  <a:pt x="27779" y="115764"/>
                  <a:pt x="17305" y="109058"/>
                </a:cubicBezTo>
                <a:cubicBezTo>
                  <a:pt x="5237" y="100941"/>
                  <a:pt x="0" y="92823"/>
                  <a:pt x="1821" y="82235"/>
                </a:cubicBezTo>
                <a:lnTo>
                  <a:pt x="1821" y="82235"/>
                </a:lnTo>
                <a:cubicBezTo>
                  <a:pt x="27779" y="82235"/>
                  <a:pt x="27779" y="82235"/>
                  <a:pt x="27779" y="82235"/>
                </a:cubicBezTo>
                <a:cubicBezTo>
                  <a:pt x="27779" y="88764"/>
                  <a:pt x="31195" y="94235"/>
                  <a:pt x="38254" y="98294"/>
                </a:cubicBezTo>
                <a:cubicBezTo>
                  <a:pt x="45085" y="102176"/>
                  <a:pt x="51916" y="103588"/>
                  <a:pt x="60796" y="103588"/>
                </a:cubicBezTo>
                <a:cubicBezTo>
                  <a:pt x="71043" y="103588"/>
                  <a:pt x="78102" y="102176"/>
                  <a:pt x="83339" y="98294"/>
                </a:cubicBezTo>
                <a:cubicBezTo>
                  <a:pt x="88576" y="95647"/>
                  <a:pt x="91992" y="91411"/>
                  <a:pt x="91992" y="86117"/>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5" name="Shape 105"/>
          <p:cNvSpPr/>
          <p:nvPr/>
        </p:nvSpPr>
        <p:spPr>
          <a:xfrm>
            <a:off x="2566971" y="1186769"/>
            <a:ext cx="128700" cy="165300"/>
          </a:xfrm>
          <a:custGeom>
            <a:avLst/>
            <a:gdLst/>
            <a:ahLst/>
            <a:cxnLst/>
            <a:rect l="0" t="0" r="0" b="0"/>
            <a:pathLst>
              <a:path w="120000" h="120000" extrusionOk="0">
                <a:moveTo>
                  <a:pt x="0" y="86304"/>
                </a:moveTo>
                <a:lnTo>
                  <a:pt x="0" y="86304"/>
                </a:lnTo>
                <a:cubicBezTo>
                  <a:pt x="0" y="80310"/>
                  <a:pt x="1367" y="74184"/>
                  <a:pt x="6495" y="70055"/>
                </a:cubicBezTo>
                <a:cubicBezTo>
                  <a:pt x="11794" y="64994"/>
                  <a:pt x="18290" y="59933"/>
                  <a:pt x="28717" y="54872"/>
                </a:cubicBezTo>
                <a:cubicBezTo>
                  <a:pt x="23418" y="49811"/>
                  <a:pt x="19658" y="44617"/>
                  <a:pt x="16923" y="40621"/>
                </a:cubicBezTo>
                <a:cubicBezTo>
                  <a:pt x="14358" y="36625"/>
                  <a:pt x="12991" y="32497"/>
                  <a:pt x="12991" y="28501"/>
                </a:cubicBezTo>
                <a:cubicBezTo>
                  <a:pt x="12991" y="19311"/>
                  <a:pt x="15555" y="12253"/>
                  <a:pt x="22222" y="7192"/>
                </a:cubicBezTo>
                <a:cubicBezTo>
                  <a:pt x="28717" y="2130"/>
                  <a:pt x="37777" y="0"/>
                  <a:pt x="49572" y="0"/>
                </a:cubicBezTo>
                <a:cubicBezTo>
                  <a:pt x="61367" y="0"/>
                  <a:pt x="70427" y="2130"/>
                  <a:pt x="76923" y="7192"/>
                </a:cubicBezTo>
                <a:cubicBezTo>
                  <a:pt x="83418" y="12253"/>
                  <a:pt x="87350" y="18379"/>
                  <a:pt x="87350" y="24372"/>
                </a:cubicBezTo>
                <a:cubicBezTo>
                  <a:pt x="87350" y="29433"/>
                  <a:pt x="84786" y="34495"/>
                  <a:pt x="80854" y="38623"/>
                </a:cubicBezTo>
                <a:cubicBezTo>
                  <a:pt x="78119" y="41687"/>
                  <a:pt x="72991" y="45682"/>
                  <a:pt x="65128" y="49811"/>
                </a:cubicBezTo>
                <a:cubicBezTo>
                  <a:pt x="54700" y="56870"/>
                  <a:pt x="54700" y="56870"/>
                  <a:pt x="54700" y="56870"/>
                </a:cubicBezTo>
                <a:cubicBezTo>
                  <a:pt x="88547" y="89367"/>
                  <a:pt x="88547" y="89367"/>
                  <a:pt x="88547" y="89367"/>
                </a:cubicBezTo>
                <a:cubicBezTo>
                  <a:pt x="92478" y="85238"/>
                  <a:pt x="93846" y="82308"/>
                  <a:pt x="95042" y="77114"/>
                </a:cubicBezTo>
                <a:cubicBezTo>
                  <a:pt x="97777" y="73118"/>
                  <a:pt x="97777" y="69123"/>
                  <a:pt x="97777" y="64062"/>
                </a:cubicBezTo>
                <a:cubicBezTo>
                  <a:pt x="115897" y="64062"/>
                  <a:pt x="115897" y="64062"/>
                  <a:pt x="115897" y="64062"/>
                </a:cubicBezTo>
                <a:cubicBezTo>
                  <a:pt x="115897" y="71120"/>
                  <a:pt x="114700" y="78179"/>
                  <a:pt x="112136" y="84306"/>
                </a:cubicBezTo>
                <a:cubicBezTo>
                  <a:pt x="109401" y="89367"/>
                  <a:pt x="105641" y="95493"/>
                  <a:pt x="100341" y="99489"/>
                </a:cubicBezTo>
                <a:cubicBezTo>
                  <a:pt x="119829" y="117735"/>
                  <a:pt x="119829" y="117735"/>
                  <a:pt x="119829" y="117735"/>
                </a:cubicBezTo>
                <a:lnTo>
                  <a:pt x="119829" y="117735"/>
                </a:lnTo>
                <a:cubicBezTo>
                  <a:pt x="96410" y="117735"/>
                  <a:pt x="96410" y="117735"/>
                  <a:pt x="96410" y="117735"/>
                </a:cubicBezTo>
                <a:cubicBezTo>
                  <a:pt x="87350" y="109611"/>
                  <a:pt x="87350" y="109611"/>
                  <a:pt x="87350" y="109611"/>
                </a:cubicBezTo>
                <a:cubicBezTo>
                  <a:pt x="82051" y="112807"/>
                  <a:pt x="75555" y="115738"/>
                  <a:pt x="69059" y="117735"/>
                </a:cubicBezTo>
                <a:cubicBezTo>
                  <a:pt x="62564" y="118801"/>
                  <a:pt x="54700" y="119866"/>
                  <a:pt x="48205" y="119866"/>
                </a:cubicBezTo>
                <a:cubicBezTo>
                  <a:pt x="34017" y="119866"/>
                  <a:pt x="20854" y="116803"/>
                  <a:pt x="12991" y="110677"/>
                </a:cubicBezTo>
                <a:cubicBezTo>
                  <a:pt x="3931" y="104550"/>
                  <a:pt x="0" y="96426"/>
                  <a:pt x="0" y="86304"/>
                </a:cubicBezTo>
                <a:close/>
                <a:moveTo>
                  <a:pt x="48205" y="107613"/>
                </a:moveTo>
                <a:lnTo>
                  <a:pt x="48205" y="107613"/>
                </a:lnTo>
                <a:cubicBezTo>
                  <a:pt x="53504" y="107613"/>
                  <a:pt x="58632" y="106548"/>
                  <a:pt x="62564" y="105615"/>
                </a:cubicBezTo>
                <a:cubicBezTo>
                  <a:pt x="67692" y="104550"/>
                  <a:pt x="71623" y="102552"/>
                  <a:pt x="76923" y="99489"/>
                </a:cubicBezTo>
                <a:cubicBezTo>
                  <a:pt x="39145" y="64994"/>
                  <a:pt x="39145" y="64994"/>
                  <a:pt x="39145" y="64994"/>
                </a:cubicBezTo>
                <a:cubicBezTo>
                  <a:pt x="35213" y="66992"/>
                  <a:pt x="35213" y="66992"/>
                  <a:pt x="35213" y="66992"/>
                </a:cubicBezTo>
                <a:cubicBezTo>
                  <a:pt x="28717" y="71120"/>
                  <a:pt x="24786" y="74184"/>
                  <a:pt x="22222" y="78179"/>
                </a:cubicBezTo>
                <a:cubicBezTo>
                  <a:pt x="20854" y="81243"/>
                  <a:pt x="19658" y="84306"/>
                  <a:pt x="19658" y="86304"/>
                </a:cubicBezTo>
                <a:cubicBezTo>
                  <a:pt x="19658" y="92430"/>
                  <a:pt x="22222" y="97491"/>
                  <a:pt x="27350" y="101620"/>
                </a:cubicBezTo>
                <a:cubicBezTo>
                  <a:pt x="31282" y="105615"/>
                  <a:pt x="39145" y="107613"/>
                  <a:pt x="48205" y="107613"/>
                </a:cubicBezTo>
                <a:close/>
                <a:moveTo>
                  <a:pt x="32649" y="27436"/>
                </a:moveTo>
                <a:lnTo>
                  <a:pt x="32649" y="27436"/>
                </a:lnTo>
                <a:cubicBezTo>
                  <a:pt x="32649" y="30499"/>
                  <a:pt x="34017" y="33562"/>
                  <a:pt x="35213" y="36625"/>
                </a:cubicBezTo>
                <a:cubicBezTo>
                  <a:pt x="37777" y="39689"/>
                  <a:pt x="40341" y="43684"/>
                  <a:pt x="44273" y="46748"/>
                </a:cubicBezTo>
                <a:cubicBezTo>
                  <a:pt x="58632" y="39689"/>
                  <a:pt x="58632" y="39689"/>
                  <a:pt x="58632" y="39689"/>
                </a:cubicBezTo>
                <a:cubicBezTo>
                  <a:pt x="62564" y="37558"/>
                  <a:pt x="65128" y="34495"/>
                  <a:pt x="66495" y="32497"/>
                </a:cubicBezTo>
                <a:cubicBezTo>
                  <a:pt x="67692" y="30499"/>
                  <a:pt x="67692" y="27436"/>
                  <a:pt x="67692" y="24372"/>
                </a:cubicBezTo>
                <a:cubicBezTo>
                  <a:pt x="67692" y="21309"/>
                  <a:pt x="66495" y="18379"/>
                  <a:pt x="62564" y="16248"/>
                </a:cubicBezTo>
                <a:cubicBezTo>
                  <a:pt x="59999" y="13185"/>
                  <a:pt x="56068" y="12253"/>
                  <a:pt x="49572" y="12253"/>
                </a:cubicBezTo>
                <a:cubicBezTo>
                  <a:pt x="44273" y="12253"/>
                  <a:pt x="40341" y="14250"/>
                  <a:pt x="37777" y="17314"/>
                </a:cubicBezTo>
                <a:cubicBezTo>
                  <a:pt x="34017" y="20377"/>
                  <a:pt x="32649" y="23440"/>
                  <a:pt x="32649" y="2743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6" name="Shape 106"/>
          <p:cNvSpPr/>
          <p:nvPr/>
        </p:nvSpPr>
        <p:spPr>
          <a:xfrm>
            <a:off x="1585023" y="1400596"/>
            <a:ext cx="22500" cy="161100"/>
          </a:xfrm>
          <a:custGeom>
            <a:avLst/>
            <a:gdLst/>
            <a:ahLst/>
            <a:cxnLst/>
            <a:rect l="0" t="0" r="0" b="0"/>
            <a:pathLst>
              <a:path w="120000" h="120000" extrusionOk="0">
                <a:moveTo>
                  <a:pt x="119024" y="119863"/>
                </a:moveTo>
                <a:lnTo>
                  <a:pt x="0" y="119863"/>
                </a:lnTo>
                <a:lnTo>
                  <a:pt x="0" y="0"/>
                </a:lnTo>
                <a:lnTo>
                  <a:pt x="119024" y="0"/>
                </a:lnTo>
                <a:lnTo>
                  <a:pt x="119024" y="11986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7" name="Shape 107"/>
          <p:cNvSpPr/>
          <p:nvPr/>
        </p:nvSpPr>
        <p:spPr>
          <a:xfrm>
            <a:off x="1642546" y="1440284"/>
            <a:ext cx="96900" cy="122100"/>
          </a:xfrm>
          <a:custGeom>
            <a:avLst/>
            <a:gdLst/>
            <a:ahLst/>
            <a:cxnLst/>
            <a:rect l="0" t="0" r="0" b="0"/>
            <a:pathLst>
              <a:path w="120000" h="120000" extrusionOk="0">
                <a:moveTo>
                  <a:pt x="22542" y="2710"/>
                </a:moveTo>
                <a:lnTo>
                  <a:pt x="22542" y="2710"/>
                </a:lnTo>
                <a:cubicBezTo>
                  <a:pt x="25958" y="19337"/>
                  <a:pt x="25958" y="19337"/>
                  <a:pt x="25958" y="19337"/>
                </a:cubicBezTo>
                <a:cubicBezTo>
                  <a:pt x="29373" y="13734"/>
                  <a:pt x="36432" y="8313"/>
                  <a:pt x="43263" y="5421"/>
                </a:cubicBezTo>
                <a:cubicBezTo>
                  <a:pt x="51916" y="1445"/>
                  <a:pt x="58975" y="0"/>
                  <a:pt x="69449" y="0"/>
                </a:cubicBezTo>
                <a:cubicBezTo>
                  <a:pt x="84933" y="0"/>
                  <a:pt x="97001" y="4156"/>
                  <a:pt x="105882"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1043" y="17891"/>
                  <a:pt x="60796" y="17891"/>
                </a:cubicBezTo>
                <a:cubicBezTo>
                  <a:pt x="51916" y="17891"/>
                  <a:pt x="45085" y="19337"/>
                  <a:pt x="39848" y="22048"/>
                </a:cubicBezTo>
                <a:cubicBezTo>
                  <a:pt x="34611" y="24759"/>
                  <a:pt x="29373" y="27469"/>
                  <a:pt x="25958" y="33072"/>
                </a:cubicBezTo>
                <a:cubicBezTo>
                  <a:pt x="25958" y="119819"/>
                  <a:pt x="25958" y="119819"/>
                  <a:pt x="25958" y="119819"/>
                </a:cubicBezTo>
                <a:cubicBezTo>
                  <a:pt x="0" y="119819"/>
                  <a:pt x="0" y="119819"/>
                  <a:pt x="0" y="119819"/>
                </a:cubicBezTo>
                <a:cubicBezTo>
                  <a:pt x="0" y="2710"/>
                  <a:pt x="0" y="2710"/>
                  <a:pt x="0" y="2710"/>
                </a:cubicBezTo>
                <a:lnTo>
                  <a:pt x="22542"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8" name="Shape 108"/>
          <p:cNvSpPr/>
          <p:nvPr/>
        </p:nvSpPr>
        <p:spPr>
          <a:xfrm>
            <a:off x="1768936" y="1440284"/>
            <a:ext cx="96900" cy="122100"/>
          </a:xfrm>
          <a:custGeom>
            <a:avLst/>
            <a:gdLst/>
            <a:ahLst/>
            <a:cxnLst/>
            <a:rect l="0" t="0" r="0" b="0"/>
            <a:pathLst>
              <a:path w="120000" h="120000" extrusionOk="0">
                <a:moveTo>
                  <a:pt x="24364" y="2710"/>
                </a:moveTo>
                <a:lnTo>
                  <a:pt x="24364" y="2710"/>
                </a:lnTo>
                <a:cubicBezTo>
                  <a:pt x="26185" y="19337"/>
                  <a:pt x="26185" y="19337"/>
                  <a:pt x="26185" y="19337"/>
                </a:cubicBezTo>
                <a:cubicBezTo>
                  <a:pt x="31195" y="13734"/>
                  <a:pt x="36432" y="8313"/>
                  <a:pt x="43491" y="5421"/>
                </a:cubicBezTo>
                <a:cubicBezTo>
                  <a:pt x="51916" y="1445"/>
                  <a:pt x="60796" y="0"/>
                  <a:pt x="69449" y="0"/>
                </a:cubicBezTo>
                <a:cubicBezTo>
                  <a:pt x="84933" y="0"/>
                  <a:pt x="97229" y="4156"/>
                  <a:pt x="105654"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2865" y="17891"/>
                  <a:pt x="60796" y="17891"/>
                </a:cubicBezTo>
                <a:cubicBezTo>
                  <a:pt x="53738" y="17891"/>
                  <a:pt x="46907" y="19337"/>
                  <a:pt x="39848" y="22048"/>
                </a:cubicBezTo>
                <a:cubicBezTo>
                  <a:pt x="34611" y="24759"/>
                  <a:pt x="29373" y="27469"/>
                  <a:pt x="26185" y="33072"/>
                </a:cubicBezTo>
                <a:cubicBezTo>
                  <a:pt x="26185" y="119819"/>
                  <a:pt x="26185" y="119819"/>
                  <a:pt x="26185" y="119819"/>
                </a:cubicBezTo>
                <a:cubicBezTo>
                  <a:pt x="0" y="119819"/>
                  <a:pt x="0" y="119819"/>
                  <a:pt x="0" y="119819"/>
                </a:cubicBezTo>
                <a:cubicBezTo>
                  <a:pt x="0" y="2710"/>
                  <a:pt x="0" y="2710"/>
                  <a:pt x="0" y="2710"/>
                </a:cubicBezTo>
                <a:lnTo>
                  <a:pt x="24364"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09" name="Shape 109"/>
          <p:cNvSpPr/>
          <p:nvPr/>
        </p:nvSpPr>
        <p:spPr>
          <a:xfrm>
            <a:off x="1889654" y="1440284"/>
            <a:ext cx="108000" cy="124800"/>
          </a:xfrm>
          <a:custGeom>
            <a:avLst/>
            <a:gdLst/>
            <a:ahLst/>
            <a:cxnLst/>
            <a:rect l="0" t="0" r="0" b="0"/>
            <a:pathLst>
              <a:path w="120000" h="120000" extrusionOk="0">
                <a:moveTo>
                  <a:pt x="0" y="59204"/>
                </a:moveTo>
                <a:lnTo>
                  <a:pt x="0" y="59204"/>
                </a:lnTo>
                <a:cubicBezTo>
                  <a:pt x="0" y="41708"/>
                  <a:pt x="6132" y="28276"/>
                  <a:pt x="16967" y="16082"/>
                </a:cubicBezTo>
                <a:cubicBezTo>
                  <a:pt x="26371" y="5301"/>
                  <a:pt x="41908" y="0"/>
                  <a:pt x="59080" y="0"/>
                </a:cubicBezTo>
                <a:cubicBezTo>
                  <a:pt x="77887" y="0"/>
                  <a:pt x="93424" y="5301"/>
                  <a:pt x="102623" y="16082"/>
                </a:cubicBezTo>
                <a:cubicBezTo>
                  <a:pt x="113662" y="28276"/>
                  <a:pt x="119795" y="41708"/>
                  <a:pt x="119795" y="59204"/>
                </a:cubicBezTo>
                <a:cubicBezTo>
                  <a:pt x="119795" y="60618"/>
                  <a:pt x="119795" y="60618"/>
                  <a:pt x="119795" y="60618"/>
                </a:cubicBezTo>
                <a:cubicBezTo>
                  <a:pt x="119795" y="78114"/>
                  <a:pt x="113662" y="92960"/>
                  <a:pt x="104258" y="103740"/>
                </a:cubicBezTo>
                <a:cubicBezTo>
                  <a:pt x="93424" y="114521"/>
                  <a:pt x="77887" y="119823"/>
                  <a:pt x="60715" y="119823"/>
                </a:cubicBezTo>
                <a:cubicBezTo>
                  <a:pt x="41908" y="119823"/>
                  <a:pt x="26371" y="114521"/>
                  <a:pt x="16967" y="103740"/>
                </a:cubicBezTo>
                <a:cubicBezTo>
                  <a:pt x="6132" y="91546"/>
                  <a:pt x="0" y="78114"/>
                  <a:pt x="0" y="60618"/>
                </a:cubicBezTo>
                <a:lnTo>
                  <a:pt x="0" y="59204"/>
                </a:lnTo>
                <a:close/>
                <a:moveTo>
                  <a:pt x="24735" y="60618"/>
                </a:moveTo>
                <a:lnTo>
                  <a:pt x="24735" y="60618"/>
                </a:lnTo>
                <a:cubicBezTo>
                  <a:pt x="24735" y="72812"/>
                  <a:pt x="28006" y="83593"/>
                  <a:pt x="34139" y="91546"/>
                </a:cubicBezTo>
                <a:cubicBezTo>
                  <a:pt x="38841" y="99675"/>
                  <a:pt x="48245" y="103740"/>
                  <a:pt x="60715" y="103740"/>
                </a:cubicBezTo>
                <a:cubicBezTo>
                  <a:pt x="71550" y="103740"/>
                  <a:pt x="80954" y="99675"/>
                  <a:pt x="85655" y="91546"/>
                </a:cubicBezTo>
                <a:cubicBezTo>
                  <a:pt x="91788" y="83593"/>
                  <a:pt x="95059" y="72812"/>
                  <a:pt x="95059" y="60618"/>
                </a:cubicBezTo>
                <a:cubicBezTo>
                  <a:pt x="95059" y="59204"/>
                  <a:pt x="95059" y="59204"/>
                  <a:pt x="95059" y="59204"/>
                </a:cubicBezTo>
                <a:cubicBezTo>
                  <a:pt x="95059" y="47187"/>
                  <a:pt x="91788" y="36229"/>
                  <a:pt x="85655" y="28276"/>
                </a:cubicBezTo>
                <a:cubicBezTo>
                  <a:pt x="80954" y="20147"/>
                  <a:pt x="71550" y="16082"/>
                  <a:pt x="59080" y="16082"/>
                </a:cubicBezTo>
                <a:cubicBezTo>
                  <a:pt x="48245" y="16082"/>
                  <a:pt x="38841" y="20147"/>
                  <a:pt x="34139" y="28276"/>
                </a:cubicBezTo>
                <a:cubicBezTo>
                  <a:pt x="28006" y="36229"/>
                  <a:pt x="24735" y="47187"/>
                  <a:pt x="24735" y="59204"/>
                </a:cubicBezTo>
                <a:lnTo>
                  <a:pt x="24735"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0" name="Shape 110"/>
          <p:cNvSpPr/>
          <p:nvPr/>
        </p:nvSpPr>
        <p:spPr>
          <a:xfrm>
            <a:off x="2007941" y="1442713"/>
            <a:ext cx="105300" cy="119100"/>
          </a:xfrm>
          <a:custGeom>
            <a:avLst/>
            <a:gdLst/>
            <a:ahLst/>
            <a:cxnLst/>
            <a:rect l="0" t="0" r="0" b="0"/>
            <a:pathLst>
              <a:path w="120000" h="120000" extrusionOk="0">
                <a:moveTo>
                  <a:pt x="57591" y="84684"/>
                </a:moveTo>
                <a:lnTo>
                  <a:pt x="60732" y="93004"/>
                </a:lnTo>
                <a:lnTo>
                  <a:pt x="60732" y="93004"/>
                </a:lnTo>
                <a:lnTo>
                  <a:pt x="63874" y="84684"/>
                </a:lnTo>
                <a:lnTo>
                  <a:pt x="94240" y="0"/>
                </a:lnTo>
                <a:lnTo>
                  <a:pt x="119790" y="0"/>
                </a:lnTo>
                <a:lnTo>
                  <a:pt x="70366" y="119815"/>
                </a:lnTo>
                <a:lnTo>
                  <a:pt x="51099" y="119815"/>
                </a:lnTo>
                <a:lnTo>
                  <a:pt x="0" y="0"/>
                </a:lnTo>
                <a:lnTo>
                  <a:pt x="25759" y="0"/>
                </a:lnTo>
                <a:lnTo>
                  <a:pt x="57591" y="84684"/>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1" name="Shape 111"/>
          <p:cNvSpPr/>
          <p:nvPr/>
        </p:nvSpPr>
        <p:spPr>
          <a:xfrm>
            <a:off x="2126228" y="1440284"/>
            <a:ext cx="99600" cy="124800"/>
          </a:xfrm>
          <a:custGeom>
            <a:avLst/>
            <a:gdLst/>
            <a:ahLst/>
            <a:cxnLst/>
            <a:rect l="0" t="0" r="0" b="0"/>
            <a:pathLst>
              <a:path w="120000" h="120000" extrusionOk="0">
                <a:moveTo>
                  <a:pt x="92767" y="117172"/>
                </a:moveTo>
                <a:lnTo>
                  <a:pt x="92767" y="117172"/>
                </a:lnTo>
                <a:cubicBezTo>
                  <a:pt x="90996" y="114521"/>
                  <a:pt x="90996" y="110456"/>
                  <a:pt x="90996" y="107805"/>
                </a:cubicBezTo>
                <a:cubicBezTo>
                  <a:pt x="89446" y="104977"/>
                  <a:pt x="89446" y="102326"/>
                  <a:pt x="89446" y="99675"/>
                </a:cubicBezTo>
                <a:cubicBezTo>
                  <a:pt x="84354" y="104977"/>
                  <a:pt x="77712" y="110456"/>
                  <a:pt x="70848" y="114521"/>
                </a:cubicBezTo>
                <a:cubicBezTo>
                  <a:pt x="62435" y="117172"/>
                  <a:pt x="54022" y="119823"/>
                  <a:pt x="45387" y="119823"/>
                </a:cubicBezTo>
                <a:cubicBezTo>
                  <a:pt x="30332" y="119823"/>
                  <a:pt x="18376" y="115758"/>
                  <a:pt x="10184" y="110456"/>
                </a:cubicBezTo>
                <a:cubicBezTo>
                  <a:pt x="3321" y="103740"/>
                  <a:pt x="0" y="95611"/>
                  <a:pt x="0" y="84830"/>
                </a:cubicBezTo>
                <a:cubicBezTo>
                  <a:pt x="0" y="74050"/>
                  <a:pt x="5092" y="65920"/>
                  <a:pt x="15055" y="59204"/>
                </a:cubicBezTo>
                <a:cubicBezTo>
                  <a:pt x="27011" y="52488"/>
                  <a:pt x="42287" y="49837"/>
                  <a:pt x="60885" y="49837"/>
                </a:cubicBezTo>
                <a:cubicBezTo>
                  <a:pt x="89446" y="49837"/>
                  <a:pt x="89446" y="49837"/>
                  <a:pt x="89446" y="49837"/>
                </a:cubicBezTo>
                <a:cubicBezTo>
                  <a:pt x="89446" y="39057"/>
                  <a:pt x="89446" y="39057"/>
                  <a:pt x="89446" y="39057"/>
                </a:cubicBezTo>
                <a:cubicBezTo>
                  <a:pt x="89446" y="32341"/>
                  <a:pt x="87675" y="26863"/>
                  <a:pt x="82583" y="22798"/>
                </a:cubicBezTo>
                <a:cubicBezTo>
                  <a:pt x="77712" y="18910"/>
                  <a:pt x="69077" y="16082"/>
                  <a:pt x="60885" y="16082"/>
                </a:cubicBezTo>
                <a:cubicBezTo>
                  <a:pt x="52250" y="16082"/>
                  <a:pt x="45387" y="18910"/>
                  <a:pt x="38745" y="21561"/>
                </a:cubicBezTo>
                <a:cubicBezTo>
                  <a:pt x="33653" y="25625"/>
                  <a:pt x="31881" y="29690"/>
                  <a:pt x="31881" y="33755"/>
                </a:cubicBezTo>
                <a:cubicBezTo>
                  <a:pt x="6642" y="33755"/>
                  <a:pt x="6642" y="33755"/>
                  <a:pt x="6642" y="33755"/>
                </a:cubicBezTo>
                <a:lnTo>
                  <a:pt x="6642" y="33755"/>
                </a:lnTo>
                <a:cubicBezTo>
                  <a:pt x="5092" y="25625"/>
                  <a:pt x="10184" y="17496"/>
                  <a:pt x="21918" y="10780"/>
                </a:cubicBezTo>
                <a:cubicBezTo>
                  <a:pt x="31881" y="4064"/>
                  <a:pt x="45387" y="0"/>
                  <a:pt x="60885" y="0"/>
                </a:cubicBezTo>
                <a:cubicBezTo>
                  <a:pt x="77712" y="0"/>
                  <a:pt x="90996" y="4064"/>
                  <a:pt x="101180" y="10780"/>
                </a:cubicBezTo>
                <a:cubicBezTo>
                  <a:pt x="111365" y="16082"/>
                  <a:pt x="116457" y="26863"/>
                  <a:pt x="116457" y="39057"/>
                </a:cubicBezTo>
                <a:cubicBezTo>
                  <a:pt x="116457" y="94197"/>
                  <a:pt x="116457" y="94197"/>
                  <a:pt x="116457" y="94197"/>
                </a:cubicBezTo>
                <a:cubicBezTo>
                  <a:pt x="116457" y="98438"/>
                  <a:pt x="116457" y="102326"/>
                  <a:pt x="116457" y="106391"/>
                </a:cubicBezTo>
                <a:cubicBezTo>
                  <a:pt x="116457" y="110456"/>
                  <a:pt x="118007" y="113107"/>
                  <a:pt x="119778" y="117172"/>
                </a:cubicBezTo>
                <a:lnTo>
                  <a:pt x="92767" y="117172"/>
                </a:lnTo>
                <a:close/>
                <a:moveTo>
                  <a:pt x="48929" y="102326"/>
                </a:moveTo>
                <a:lnTo>
                  <a:pt x="48929" y="102326"/>
                </a:lnTo>
                <a:cubicBezTo>
                  <a:pt x="59114" y="102326"/>
                  <a:pt x="67527" y="99675"/>
                  <a:pt x="74169" y="95611"/>
                </a:cubicBezTo>
                <a:cubicBezTo>
                  <a:pt x="82583" y="92960"/>
                  <a:pt x="87675" y="87658"/>
                  <a:pt x="89446" y="82179"/>
                </a:cubicBezTo>
                <a:cubicBezTo>
                  <a:pt x="89446" y="64506"/>
                  <a:pt x="89446" y="64506"/>
                  <a:pt x="89446" y="64506"/>
                </a:cubicBezTo>
                <a:cubicBezTo>
                  <a:pt x="60885" y="64506"/>
                  <a:pt x="60885" y="64506"/>
                  <a:pt x="60885" y="64506"/>
                </a:cubicBezTo>
                <a:cubicBezTo>
                  <a:pt x="48929" y="64506"/>
                  <a:pt x="40516" y="65920"/>
                  <a:pt x="35424" y="69985"/>
                </a:cubicBezTo>
                <a:cubicBezTo>
                  <a:pt x="28560" y="74050"/>
                  <a:pt x="25239" y="79351"/>
                  <a:pt x="25239" y="84830"/>
                </a:cubicBezTo>
                <a:cubicBezTo>
                  <a:pt x="25239" y="90132"/>
                  <a:pt x="27011" y="94197"/>
                  <a:pt x="31881" y="97025"/>
                </a:cubicBezTo>
                <a:cubicBezTo>
                  <a:pt x="35424" y="101089"/>
                  <a:pt x="40516" y="102326"/>
                  <a:pt x="48929" y="102326"/>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2" name="Shape 112"/>
          <p:cNvSpPr/>
          <p:nvPr/>
        </p:nvSpPr>
        <p:spPr>
          <a:xfrm>
            <a:off x="2240465" y="1413555"/>
            <a:ext cx="64800" cy="1515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5533"/>
                  <a:pt x="116931" y="35533"/>
                  <a:pt x="116931" y="35533"/>
                </a:cubicBezTo>
                <a:cubicBezTo>
                  <a:pt x="75340" y="35533"/>
                  <a:pt x="75340" y="35533"/>
                  <a:pt x="75340" y="35533"/>
                </a:cubicBezTo>
                <a:cubicBezTo>
                  <a:pt x="75340" y="93349"/>
                  <a:pt x="75340" y="93349"/>
                  <a:pt x="75340" y="93349"/>
                </a:cubicBezTo>
                <a:cubicBezTo>
                  <a:pt x="75340" y="97718"/>
                  <a:pt x="77727" y="101067"/>
                  <a:pt x="83181" y="103252"/>
                </a:cubicBezTo>
                <a:cubicBezTo>
                  <a:pt x="85568" y="104417"/>
                  <a:pt x="93409" y="105436"/>
                  <a:pt x="98863" y="105436"/>
                </a:cubicBezTo>
                <a:cubicBezTo>
                  <a:pt x="101250" y="105436"/>
                  <a:pt x="103636" y="105436"/>
                  <a:pt x="106363" y="105436"/>
                </a:cubicBezTo>
                <a:cubicBezTo>
                  <a:pt x="109090" y="104417"/>
                  <a:pt x="111818" y="104417"/>
                  <a:pt x="114204" y="104417"/>
                </a:cubicBezTo>
                <a:cubicBezTo>
                  <a:pt x="119659" y="116504"/>
                  <a:pt x="119659" y="116504"/>
                  <a:pt x="119659" y="116504"/>
                </a:cubicBezTo>
                <a:cubicBezTo>
                  <a:pt x="116931" y="116504"/>
                  <a:pt x="111818" y="117669"/>
                  <a:pt x="106363" y="118689"/>
                </a:cubicBezTo>
                <a:cubicBezTo>
                  <a:pt x="101250" y="118689"/>
                  <a:pt x="96136" y="119854"/>
                  <a:pt x="88295" y="119854"/>
                </a:cubicBezTo>
                <a:cubicBezTo>
                  <a:pt x="72613" y="119854"/>
                  <a:pt x="59659" y="117669"/>
                  <a:pt x="49431" y="113300"/>
                </a:cubicBezTo>
                <a:cubicBezTo>
                  <a:pt x="41590" y="108786"/>
                  <a:pt x="36477" y="102233"/>
                  <a:pt x="36477" y="93349"/>
                </a:cubicBezTo>
                <a:cubicBezTo>
                  <a:pt x="36477" y="35533"/>
                  <a:pt x="36477" y="35533"/>
                  <a:pt x="36477" y="35533"/>
                </a:cubicBezTo>
                <a:cubicBezTo>
                  <a:pt x="0" y="35533"/>
                  <a:pt x="0" y="35533"/>
                  <a:pt x="0" y="35533"/>
                </a:cubicBezTo>
                <a:cubicBezTo>
                  <a:pt x="0" y="23300"/>
                  <a:pt x="0" y="23300"/>
                  <a:pt x="0" y="23300"/>
                </a:cubicBezTo>
                <a:cubicBezTo>
                  <a:pt x="36477" y="23300"/>
                  <a:pt x="36477" y="23300"/>
                  <a:pt x="36477" y="23300"/>
                </a:cubicBezTo>
                <a:cubicBezTo>
                  <a:pt x="36477" y="0"/>
                  <a:pt x="36477" y="0"/>
                  <a:pt x="36477"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3" name="Shape 113"/>
          <p:cNvSpPr/>
          <p:nvPr/>
        </p:nvSpPr>
        <p:spPr>
          <a:xfrm>
            <a:off x="2327155" y="1389257"/>
            <a:ext cx="21300" cy="172500"/>
          </a:xfrm>
          <a:custGeom>
            <a:avLst/>
            <a:gdLst/>
            <a:ahLst/>
            <a:cxnLst/>
            <a:rect l="0" t="0" r="0" b="0"/>
            <a:pathLst>
              <a:path w="120000" h="120000" extrusionOk="0">
                <a:moveTo>
                  <a:pt x="118965" y="15718"/>
                </a:moveTo>
                <a:lnTo>
                  <a:pt x="0" y="15718"/>
                </a:lnTo>
                <a:lnTo>
                  <a:pt x="0" y="0"/>
                </a:lnTo>
                <a:lnTo>
                  <a:pt x="118965" y="0"/>
                </a:lnTo>
                <a:lnTo>
                  <a:pt x="118965" y="15718"/>
                </a:lnTo>
                <a:close/>
                <a:moveTo>
                  <a:pt x="118965" y="119872"/>
                </a:moveTo>
                <a:lnTo>
                  <a:pt x="0" y="119872"/>
                </a:lnTo>
                <a:lnTo>
                  <a:pt x="0" y="37060"/>
                </a:lnTo>
                <a:lnTo>
                  <a:pt x="118965" y="37060"/>
                </a:lnTo>
                <a:lnTo>
                  <a:pt x="118965"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4" name="Shape 114"/>
          <p:cNvSpPr/>
          <p:nvPr/>
        </p:nvSpPr>
        <p:spPr>
          <a:xfrm>
            <a:off x="2374956" y="1440284"/>
            <a:ext cx="107100" cy="124800"/>
          </a:xfrm>
          <a:custGeom>
            <a:avLst/>
            <a:gdLst/>
            <a:ahLst/>
            <a:cxnLst/>
            <a:rect l="0" t="0" r="0" b="0"/>
            <a:pathLst>
              <a:path w="120000" h="120000" extrusionOk="0">
                <a:moveTo>
                  <a:pt x="0" y="59204"/>
                </a:moveTo>
                <a:lnTo>
                  <a:pt x="0" y="59204"/>
                </a:lnTo>
                <a:cubicBezTo>
                  <a:pt x="0" y="41708"/>
                  <a:pt x="4758" y="28276"/>
                  <a:pt x="15724" y="16082"/>
                </a:cubicBezTo>
                <a:cubicBezTo>
                  <a:pt x="26689" y="5301"/>
                  <a:pt x="40965" y="0"/>
                  <a:pt x="59793" y="0"/>
                </a:cubicBezTo>
                <a:cubicBezTo>
                  <a:pt x="78827" y="0"/>
                  <a:pt x="92896" y="5301"/>
                  <a:pt x="104068" y="16082"/>
                </a:cubicBezTo>
                <a:cubicBezTo>
                  <a:pt x="115034" y="28276"/>
                  <a:pt x="119793" y="41708"/>
                  <a:pt x="119793" y="59204"/>
                </a:cubicBezTo>
                <a:cubicBezTo>
                  <a:pt x="119793" y="60618"/>
                  <a:pt x="119793" y="60618"/>
                  <a:pt x="119793" y="60618"/>
                </a:cubicBezTo>
                <a:cubicBezTo>
                  <a:pt x="119793" y="78114"/>
                  <a:pt x="115034" y="92960"/>
                  <a:pt x="104068" y="103740"/>
                </a:cubicBezTo>
                <a:cubicBezTo>
                  <a:pt x="92896" y="114521"/>
                  <a:pt x="78827" y="119823"/>
                  <a:pt x="59793" y="119823"/>
                </a:cubicBezTo>
                <a:cubicBezTo>
                  <a:pt x="40965" y="119823"/>
                  <a:pt x="26689" y="114521"/>
                  <a:pt x="15724" y="103740"/>
                </a:cubicBezTo>
                <a:cubicBezTo>
                  <a:pt x="4758" y="91546"/>
                  <a:pt x="0" y="78114"/>
                  <a:pt x="0" y="60618"/>
                </a:cubicBezTo>
                <a:lnTo>
                  <a:pt x="0" y="59204"/>
                </a:lnTo>
                <a:close/>
                <a:moveTo>
                  <a:pt x="23586" y="60618"/>
                </a:moveTo>
                <a:lnTo>
                  <a:pt x="23586" y="60618"/>
                </a:lnTo>
                <a:cubicBezTo>
                  <a:pt x="23586" y="72812"/>
                  <a:pt x="26689" y="83593"/>
                  <a:pt x="33103" y="91546"/>
                </a:cubicBezTo>
                <a:cubicBezTo>
                  <a:pt x="39310" y="99675"/>
                  <a:pt x="48827" y="103740"/>
                  <a:pt x="59793" y="103740"/>
                </a:cubicBezTo>
                <a:cubicBezTo>
                  <a:pt x="72413" y="103740"/>
                  <a:pt x="80482" y="99675"/>
                  <a:pt x="86689" y="91546"/>
                </a:cubicBezTo>
                <a:cubicBezTo>
                  <a:pt x="92896" y="83593"/>
                  <a:pt x="96206" y="72812"/>
                  <a:pt x="96206" y="60618"/>
                </a:cubicBezTo>
                <a:cubicBezTo>
                  <a:pt x="96206" y="59204"/>
                  <a:pt x="96206" y="59204"/>
                  <a:pt x="96206" y="59204"/>
                </a:cubicBezTo>
                <a:cubicBezTo>
                  <a:pt x="96206" y="47187"/>
                  <a:pt x="92896" y="36229"/>
                  <a:pt x="86689" y="28276"/>
                </a:cubicBezTo>
                <a:cubicBezTo>
                  <a:pt x="80482" y="20147"/>
                  <a:pt x="70758" y="16082"/>
                  <a:pt x="59793" y="16082"/>
                </a:cubicBezTo>
                <a:cubicBezTo>
                  <a:pt x="48827" y="16082"/>
                  <a:pt x="39310" y="20147"/>
                  <a:pt x="33103" y="28276"/>
                </a:cubicBezTo>
                <a:cubicBezTo>
                  <a:pt x="26689" y="36229"/>
                  <a:pt x="23586" y="47187"/>
                  <a:pt x="23586" y="59204"/>
                </a:cubicBezTo>
                <a:lnTo>
                  <a:pt x="23586"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5" name="Shape 115"/>
          <p:cNvSpPr/>
          <p:nvPr/>
        </p:nvSpPr>
        <p:spPr>
          <a:xfrm>
            <a:off x="2507017" y="1440284"/>
            <a:ext cx="96900" cy="122100"/>
          </a:xfrm>
          <a:custGeom>
            <a:avLst/>
            <a:gdLst/>
            <a:ahLst/>
            <a:cxnLst/>
            <a:rect l="0" t="0" r="0" b="0"/>
            <a:pathLst>
              <a:path w="120000" h="120000" extrusionOk="0">
                <a:moveTo>
                  <a:pt x="24318" y="2710"/>
                </a:moveTo>
                <a:lnTo>
                  <a:pt x="24318" y="2710"/>
                </a:lnTo>
                <a:cubicBezTo>
                  <a:pt x="25909" y="19337"/>
                  <a:pt x="25909" y="19337"/>
                  <a:pt x="25909" y="19337"/>
                </a:cubicBezTo>
                <a:cubicBezTo>
                  <a:pt x="31363" y="13734"/>
                  <a:pt x="36363" y="8313"/>
                  <a:pt x="43409" y="5421"/>
                </a:cubicBezTo>
                <a:cubicBezTo>
                  <a:pt x="52045" y="1445"/>
                  <a:pt x="60681" y="0"/>
                  <a:pt x="69318" y="0"/>
                </a:cubicBezTo>
                <a:cubicBezTo>
                  <a:pt x="85000" y="0"/>
                  <a:pt x="97045" y="4156"/>
                  <a:pt x="105681" y="11024"/>
                </a:cubicBezTo>
                <a:cubicBezTo>
                  <a:pt x="114318" y="19337"/>
                  <a:pt x="119772" y="30361"/>
                  <a:pt x="119772" y="45542"/>
                </a:cubicBezTo>
                <a:cubicBezTo>
                  <a:pt x="119772" y="119819"/>
                  <a:pt x="119772" y="119819"/>
                  <a:pt x="119772" y="119819"/>
                </a:cubicBezTo>
                <a:cubicBezTo>
                  <a:pt x="91818" y="119819"/>
                  <a:pt x="91818" y="119819"/>
                  <a:pt x="91818" y="119819"/>
                </a:cubicBezTo>
                <a:cubicBezTo>
                  <a:pt x="91818" y="46807"/>
                  <a:pt x="91818" y="46807"/>
                  <a:pt x="91818" y="46807"/>
                </a:cubicBezTo>
                <a:cubicBezTo>
                  <a:pt x="91818" y="35783"/>
                  <a:pt x="90227" y="28915"/>
                  <a:pt x="85000" y="24759"/>
                </a:cubicBezTo>
                <a:cubicBezTo>
                  <a:pt x="79772" y="19337"/>
                  <a:pt x="71136" y="17891"/>
                  <a:pt x="60681" y="17891"/>
                </a:cubicBezTo>
                <a:cubicBezTo>
                  <a:pt x="53636" y="17891"/>
                  <a:pt x="46818" y="19337"/>
                  <a:pt x="39772" y="22048"/>
                </a:cubicBezTo>
                <a:cubicBezTo>
                  <a:pt x="34772" y="24759"/>
                  <a:pt x="29545" y="27469"/>
                  <a:pt x="25909" y="33072"/>
                </a:cubicBezTo>
                <a:cubicBezTo>
                  <a:pt x="25909" y="119819"/>
                  <a:pt x="25909" y="119819"/>
                  <a:pt x="25909" y="119819"/>
                </a:cubicBezTo>
                <a:cubicBezTo>
                  <a:pt x="0" y="119819"/>
                  <a:pt x="0" y="119819"/>
                  <a:pt x="0" y="119819"/>
                </a:cubicBezTo>
                <a:cubicBezTo>
                  <a:pt x="0" y="2710"/>
                  <a:pt x="0" y="2710"/>
                  <a:pt x="0" y="2710"/>
                </a:cubicBezTo>
                <a:lnTo>
                  <a:pt x="24318"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16" name="Shape 116"/>
          <p:cNvSpPr/>
          <p:nvPr/>
        </p:nvSpPr>
        <p:spPr>
          <a:xfrm>
            <a:off x="2628545" y="1440284"/>
            <a:ext cx="95700" cy="124800"/>
          </a:xfrm>
          <a:custGeom>
            <a:avLst/>
            <a:gdLst/>
            <a:ahLst/>
            <a:cxnLst/>
            <a:rect l="0" t="0" r="0" b="0"/>
            <a:pathLst>
              <a:path w="120000" h="120000" extrusionOk="0">
                <a:moveTo>
                  <a:pt x="93461" y="86244"/>
                </a:moveTo>
                <a:lnTo>
                  <a:pt x="93461" y="86244"/>
                </a:lnTo>
                <a:cubicBezTo>
                  <a:pt x="93461" y="82179"/>
                  <a:pt x="89769" y="78114"/>
                  <a:pt x="86307" y="75463"/>
                </a:cubicBezTo>
                <a:cubicBezTo>
                  <a:pt x="81000" y="72812"/>
                  <a:pt x="72230" y="69985"/>
                  <a:pt x="60000" y="67334"/>
                </a:cubicBezTo>
                <a:cubicBezTo>
                  <a:pt x="42230" y="64506"/>
                  <a:pt x="28153" y="60618"/>
                  <a:pt x="19384" y="55316"/>
                </a:cubicBezTo>
                <a:cubicBezTo>
                  <a:pt x="9000" y="49837"/>
                  <a:pt x="5538" y="43122"/>
                  <a:pt x="5538" y="33755"/>
                </a:cubicBezTo>
                <a:cubicBezTo>
                  <a:pt x="5538" y="24212"/>
                  <a:pt x="10615" y="17496"/>
                  <a:pt x="19384" y="10780"/>
                </a:cubicBezTo>
                <a:cubicBezTo>
                  <a:pt x="30000" y="4064"/>
                  <a:pt x="44076" y="0"/>
                  <a:pt x="60000" y="0"/>
                </a:cubicBezTo>
                <a:cubicBezTo>
                  <a:pt x="77538" y="0"/>
                  <a:pt x="91615" y="4064"/>
                  <a:pt x="102230" y="10780"/>
                </a:cubicBezTo>
                <a:cubicBezTo>
                  <a:pt x="112615" y="17496"/>
                  <a:pt x="117923" y="25625"/>
                  <a:pt x="117923" y="34992"/>
                </a:cubicBezTo>
                <a:cubicBezTo>
                  <a:pt x="116307" y="36229"/>
                  <a:pt x="116307" y="36229"/>
                  <a:pt x="116307" y="36229"/>
                </a:cubicBezTo>
                <a:cubicBezTo>
                  <a:pt x="91615" y="36229"/>
                  <a:pt x="91615" y="36229"/>
                  <a:pt x="91615" y="36229"/>
                </a:cubicBezTo>
                <a:cubicBezTo>
                  <a:pt x="91615" y="30927"/>
                  <a:pt x="87923" y="26863"/>
                  <a:pt x="82846" y="22798"/>
                </a:cubicBezTo>
                <a:cubicBezTo>
                  <a:pt x="77538" y="18910"/>
                  <a:pt x="68538" y="16082"/>
                  <a:pt x="60000" y="16082"/>
                </a:cubicBezTo>
                <a:cubicBezTo>
                  <a:pt x="51000" y="16082"/>
                  <a:pt x="44076" y="18910"/>
                  <a:pt x="38769" y="21561"/>
                </a:cubicBezTo>
                <a:cubicBezTo>
                  <a:pt x="35307" y="25625"/>
                  <a:pt x="31846" y="29690"/>
                  <a:pt x="31846" y="33755"/>
                </a:cubicBezTo>
                <a:cubicBezTo>
                  <a:pt x="31846" y="37643"/>
                  <a:pt x="33461" y="41708"/>
                  <a:pt x="38769" y="44536"/>
                </a:cubicBezTo>
                <a:cubicBezTo>
                  <a:pt x="42230" y="47187"/>
                  <a:pt x="51000" y="48424"/>
                  <a:pt x="63461" y="51075"/>
                </a:cubicBezTo>
                <a:cubicBezTo>
                  <a:pt x="82846" y="53902"/>
                  <a:pt x="96923" y="57967"/>
                  <a:pt x="105692" y="63269"/>
                </a:cubicBezTo>
                <a:cubicBezTo>
                  <a:pt x="114461" y="68748"/>
                  <a:pt x="119769" y="76701"/>
                  <a:pt x="119769" y="84830"/>
                </a:cubicBezTo>
                <a:cubicBezTo>
                  <a:pt x="119769" y="95611"/>
                  <a:pt x="114461" y="103740"/>
                  <a:pt x="103846" y="110456"/>
                </a:cubicBezTo>
                <a:cubicBezTo>
                  <a:pt x="93461" y="115758"/>
                  <a:pt x="79153" y="119823"/>
                  <a:pt x="61615" y="119823"/>
                </a:cubicBezTo>
                <a:cubicBezTo>
                  <a:pt x="42230" y="119823"/>
                  <a:pt x="26538" y="115758"/>
                  <a:pt x="15923" y="107805"/>
                </a:cubicBezTo>
                <a:cubicBezTo>
                  <a:pt x="5538" y="101089"/>
                  <a:pt x="0" y="92960"/>
                  <a:pt x="0" y="82179"/>
                </a:cubicBezTo>
                <a:lnTo>
                  <a:pt x="0" y="82179"/>
                </a:lnTo>
                <a:cubicBezTo>
                  <a:pt x="26538" y="82179"/>
                  <a:pt x="26538" y="82179"/>
                  <a:pt x="26538" y="82179"/>
                </a:cubicBezTo>
                <a:cubicBezTo>
                  <a:pt x="28153" y="88895"/>
                  <a:pt x="31846" y="94197"/>
                  <a:pt x="37153" y="98438"/>
                </a:cubicBezTo>
                <a:cubicBezTo>
                  <a:pt x="44076" y="101089"/>
                  <a:pt x="52846" y="103740"/>
                  <a:pt x="61615" y="103740"/>
                </a:cubicBezTo>
                <a:cubicBezTo>
                  <a:pt x="70384" y="103740"/>
                  <a:pt x="79153" y="101089"/>
                  <a:pt x="84461" y="98438"/>
                </a:cubicBezTo>
                <a:cubicBezTo>
                  <a:pt x="89769" y="95611"/>
                  <a:pt x="93461" y="91546"/>
                  <a:pt x="93461" y="86244"/>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ue Transition">
    <p:bg>
      <p:bgPr>
        <a:solidFill>
          <a:srgbClr val="4285F4"/>
        </a:solidFill>
        <a:effectLst/>
      </p:bgPr>
    </p:bg>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1266400" y="2013675"/>
            <a:ext cx="6794100" cy="857400"/>
          </a:xfrm>
          <a:prstGeom prst="rect">
            <a:avLst/>
          </a:prstGeom>
          <a:noFill/>
          <a:ln>
            <a:noFill/>
          </a:ln>
        </p:spPr>
        <p:txBody>
          <a:bodyPr lIns="91425" tIns="91425" rIns="91425" bIns="91425" anchor="ctr" anchorCtr="0"/>
          <a:lstStyle>
            <a:lvl1pPr lvl="0" rtl="0">
              <a:spcBef>
                <a:spcPts val="0"/>
              </a:spcBef>
              <a:buClr>
                <a:srgbClr val="FFFFFF"/>
              </a:buClr>
              <a:buSzPct val="100000"/>
              <a:buFont typeface="Roboto"/>
              <a:buChar char="●"/>
              <a:defRPr sz="3600">
                <a:solidFill>
                  <a:srgbClr val="FFFFFF"/>
                </a:solidFill>
                <a:latin typeface="Roboto"/>
                <a:ea typeface="Roboto"/>
                <a:cs typeface="Roboto"/>
                <a:sym typeface="Roboto"/>
              </a:defRPr>
            </a:lvl1pPr>
            <a:lvl2pPr lvl="1" rtl="0">
              <a:spcBef>
                <a:spcPts val="0"/>
              </a:spcBef>
              <a:buSzPct val="100000"/>
              <a:buFont typeface="Roboto"/>
              <a:buChar char="○"/>
              <a:defRPr sz="3600">
                <a:latin typeface="Roboto"/>
                <a:ea typeface="Roboto"/>
                <a:cs typeface="Roboto"/>
                <a:sym typeface="Roboto"/>
              </a:defRPr>
            </a:lvl2pPr>
            <a:lvl3pPr lvl="2" rtl="0">
              <a:spcBef>
                <a:spcPts val="0"/>
              </a:spcBef>
              <a:buSzPct val="100000"/>
              <a:buFont typeface="Roboto"/>
              <a:buChar char="■"/>
              <a:defRPr sz="3600">
                <a:latin typeface="Roboto"/>
                <a:ea typeface="Roboto"/>
                <a:cs typeface="Roboto"/>
                <a:sym typeface="Roboto"/>
              </a:defRPr>
            </a:lvl3pPr>
            <a:lvl4pPr lvl="3" rtl="0">
              <a:spcBef>
                <a:spcPts val="0"/>
              </a:spcBef>
              <a:buSzPct val="100000"/>
              <a:buFont typeface="Roboto"/>
              <a:buChar char="●"/>
              <a:defRPr sz="3600">
                <a:latin typeface="Roboto"/>
                <a:ea typeface="Roboto"/>
                <a:cs typeface="Roboto"/>
                <a:sym typeface="Roboto"/>
              </a:defRPr>
            </a:lvl4pPr>
            <a:lvl5pPr lvl="4" rtl="0">
              <a:spcBef>
                <a:spcPts val="0"/>
              </a:spcBef>
              <a:buSzPct val="100000"/>
              <a:buFont typeface="Roboto"/>
              <a:buChar char="○"/>
              <a:defRPr sz="3600">
                <a:latin typeface="Roboto"/>
                <a:ea typeface="Roboto"/>
                <a:cs typeface="Roboto"/>
                <a:sym typeface="Roboto"/>
              </a:defRPr>
            </a:lvl5pPr>
            <a:lvl6pPr lvl="5" rtl="0">
              <a:spcBef>
                <a:spcPts val="0"/>
              </a:spcBef>
              <a:buSzPct val="100000"/>
              <a:buFont typeface="Roboto"/>
              <a:buChar char="■"/>
              <a:defRPr sz="3600">
                <a:latin typeface="Roboto"/>
                <a:ea typeface="Roboto"/>
                <a:cs typeface="Roboto"/>
                <a:sym typeface="Roboto"/>
              </a:defRPr>
            </a:lvl6pPr>
            <a:lvl7pPr lvl="6" rtl="0">
              <a:spcBef>
                <a:spcPts val="0"/>
              </a:spcBef>
              <a:buSzPct val="100000"/>
              <a:buFont typeface="Roboto"/>
              <a:buChar char="●"/>
              <a:defRPr sz="3600">
                <a:latin typeface="Roboto"/>
                <a:ea typeface="Roboto"/>
                <a:cs typeface="Roboto"/>
                <a:sym typeface="Roboto"/>
              </a:defRPr>
            </a:lvl7pPr>
            <a:lvl8pPr lvl="7" rtl="0">
              <a:spcBef>
                <a:spcPts val="0"/>
              </a:spcBef>
              <a:buSzPct val="100000"/>
              <a:buFont typeface="Roboto"/>
              <a:buChar char="○"/>
              <a:defRPr sz="3600">
                <a:latin typeface="Roboto"/>
                <a:ea typeface="Roboto"/>
                <a:cs typeface="Roboto"/>
                <a:sym typeface="Roboto"/>
              </a:defRPr>
            </a:lvl8pPr>
            <a:lvl9pPr lvl="8" rtl="0">
              <a:spcBef>
                <a:spcPts val="0"/>
              </a:spcBef>
              <a:buSzPct val="100000"/>
              <a:buFont typeface="Roboto"/>
              <a:buChar char="■"/>
              <a:defRPr sz="3600">
                <a:latin typeface="Roboto"/>
                <a:ea typeface="Roboto"/>
                <a:cs typeface="Roboto"/>
                <a:sym typeface="Roboto"/>
              </a:defRPr>
            </a:lvl9pPr>
          </a:lstStyle>
          <a:p>
            <a:endParaRPr/>
          </a:p>
        </p:txBody>
      </p:sp>
      <p:sp>
        <p:nvSpPr>
          <p:cNvPr id="119" name="Shape 119"/>
          <p:cNvSpPr/>
          <p:nvPr/>
        </p:nvSpPr>
        <p:spPr>
          <a:xfrm rot="10800000" flipH="1">
            <a:off x="-955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0" name="Shape 120"/>
          <p:cNvSpPr/>
          <p:nvPr/>
        </p:nvSpPr>
        <p:spPr>
          <a:xfrm>
            <a:off x="-955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1" name="Shape 121"/>
          <p:cNvSpPr/>
          <p:nvPr/>
        </p:nvSpPr>
        <p:spPr>
          <a:xfrm flipH="1">
            <a:off x="801450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2" name="Shape 122"/>
          <p:cNvSpPr/>
          <p:nvPr/>
        </p:nvSpPr>
        <p:spPr>
          <a:xfrm rot="10800000">
            <a:off x="801450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3" name="Shape 123"/>
          <p:cNvSpPr/>
          <p:nvPr/>
        </p:nvSpPr>
        <p:spPr>
          <a:xfrm>
            <a:off x="6054417" y="49012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chemeClr val="lt1"/>
                </a:solidFill>
                <a:latin typeface="Roboto"/>
                <a:ea typeface="Roboto"/>
                <a:cs typeface="Roboto"/>
                <a:sym typeface="Roboto"/>
              </a:rPr>
              <a:t>INTERNAL: Google Confidential and Proprietary</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Red Transition">
    <p:bg>
      <p:bgPr>
        <a:solidFill>
          <a:srgbClr val="EA4335"/>
        </a:solidFill>
        <a:effectLst/>
      </p:bgPr>
    </p:bg>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1266400" y="2013675"/>
            <a:ext cx="6794100" cy="857400"/>
          </a:xfrm>
          <a:prstGeom prst="rect">
            <a:avLst/>
          </a:prstGeom>
          <a:noFill/>
          <a:ln>
            <a:noFill/>
          </a:ln>
        </p:spPr>
        <p:txBody>
          <a:bodyPr lIns="91425" tIns="91425" rIns="91425" bIns="91425" anchor="ctr" anchorCtr="0"/>
          <a:lstStyle>
            <a:lvl1pPr lvl="0" rtl="0">
              <a:spcBef>
                <a:spcPts val="0"/>
              </a:spcBef>
              <a:buClr>
                <a:srgbClr val="FFFFFF"/>
              </a:buClr>
              <a:buSzPct val="100000"/>
              <a:buFont typeface="Roboto"/>
              <a:buChar char="●"/>
              <a:defRPr sz="3600">
                <a:solidFill>
                  <a:srgbClr val="FFFFFF"/>
                </a:solidFill>
                <a:latin typeface="Roboto"/>
                <a:ea typeface="Roboto"/>
                <a:cs typeface="Roboto"/>
                <a:sym typeface="Roboto"/>
              </a:defRPr>
            </a:lvl1pPr>
            <a:lvl2pPr lvl="1" rtl="0">
              <a:spcBef>
                <a:spcPts val="0"/>
              </a:spcBef>
              <a:buSzPct val="100000"/>
              <a:buFont typeface="Roboto"/>
              <a:buChar char="○"/>
              <a:defRPr sz="3600">
                <a:latin typeface="Roboto"/>
                <a:ea typeface="Roboto"/>
                <a:cs typeface="Roboto"/>
                <a:sym typeface="Roboto"/>
              </a:defRPr>
            </a:lvl2pPr>
            <a:lvl3pPr lvl="2" rtl="0">
              <a:spcBef>
                <a:spcPts val="0"/>
              </a:spcBef>
              <a:buSzPct val="100000"/>
              <a:buFont typeface="Roboto"/>
              <a:buChar char="■"/>
              <a:defRPr sz="3600">
                <a:latin typeface="Roboto"/>
                <a:ea typeface="Roboto"/>
                <a:cs typeface="Roboto"/>
                <a:sym typeface="Roboto"/>
              </a:defRPr>
            </a:lvl3pPr>
            <a:lvl4pPr lvl="3" rtl="0">
              <a:spcBef>
                <a:spcPts val="0"/>
              </a:spcBef>
              <a:buSzPct val="100000"/>
              <a:buFont typeface="Roboto"/>
              <a:buChar char="●"/>
              <a:defRPr sz="3600">
                <a:latin typeface="Roboto"/>
                <a:ea typeface="Roboto"/>
                <a:cs typeface="Roboto"/>
                <a:sym typeface="Roboto"/>
              </a:defRPr>
            </a:lvl4pPr>
            <a:lvl5pPr lvl="4" rtl="0">
              <a:spcBef>
                <a:spcPts val="0"/>
              </a:spcBef>
              <a:buSzPct val="100000"/>
              <a:buFont typeface="Roboto"/>
              <a:buChar char="○"/>
              <a:defRPr sz="3600">
                <a:latin typeface="Roboto"/>
                <a:ea typeface="Roboto"/>
                <a:cs typeface="Roboto"/>
                <a:sym typeface="Roboto"/>
              </a:defRPr>
            </a:lvl5pPr>
            <a:lvl6pPr lvl="5" rtl="0">
              <a:spcBef>
                <a:spcPts val="0"/>
              </a:spcBef>
              <a:buSzPct val="100000"/>
              <a:buFont typeface="Roboto"/>
              <a:buChar char="■"/>
              <a:defRPr sz="3600">
                <a:latin typeface="Roboto"/>
                <a:ea typeface="Roboto"/>
                <a:cs typeface="Roboto"/>
                <a:sym typeface="Roboto"/>
              </a:defRPr>
            </a:lvl6pPr>
            <a:lvl7pPr lvl="6" rtl="0">
              <a:spcBef>
                <a:spcPts val="0"/>
              </a:spcBef>
              <a:buSzPct val="100000"/>
              <a:buFont typeface="Roboto"/>
              <a:buChar char="●"/>
              <a:defRPr sz="3600">
                <a:latin typeface="Roboto"/>
                <a:ea typeface="Roboto"/>
                <a:cs typeface="Roboto"/>
                <a:sym typeface="Roboto"/>
              </a:defRPr>
            </a:lvl7pPr>
            <a:lvl8pPr lvl="7" rtl="0">
              <a:spcBef>
                <a:spcPts val="0"/>
              </a:spcBef>
              <a:buSzPct val="100000"/>
              <a:buFont typeface="Roboto"/>
              <a:buChar char="○"/>
              <a:defRPr sz="3600">
                <a:latin typeface="Roboto"/>
                <a:ea typeface="Roboto"/>
                <a:cs typeface="Roboto"/>
                <a:sym typeface="Roboto"/>
              </a:defRPr>
            </a:lvl8pPr>
            <a:lvl9pPr lvl="8" rtl="0">
              <a:spcBef>
                <a:spcPts val="0"/>
              </a:spcBef>
              <a:buSzPct val="100000"/>
              <a:buFont typeface="Roboto"/>
              <a:buChar char="■"/>
              <a:defRPr sz="3600">
                <a:latin typeface="Roboto"/>
                <a:ea typeface="Roboto"/>
                <a:cs typeface="Roboto"/>
                <a:sym typeface="Roboto"/>
              </a:defRPr>
            </a:lvl9pPr>
          </a:lstStyle>
          <a:p>
            <a:endParaRPr/>
          </a:p>
        </p:txBody>
      </p:sp>
      <p:sp>
        <p:nvSpPr>
          <p:cNvPr id="126" name="Shape 126"/>
          <p:cNvSpPr/>
          <p:nvPr/>
        </p:nvSpPr>
        <p:spPr>
          <a:xfrm rot="10800000" flipH="1">
            <a:off x="-955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7" name="Shape 127"/>
          <p:cNvSpPr/>
          <p:nvPr/>
        </p:nvSpPr>
        <p:spPr>
          <a:xfrm>
            <a:off x="-955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8" name="Shape 128"/>
          <p:cNvSpPr/>
          <p:nvPr/>
        </p:nvSpPr>
        <p:spPr>
          <a:xfrm flipH="1">
            <a:off x="801450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29" name="Shape 129"/>
          <p:cNvSpPr/>
          <p:nvPr/>
        </p:nvSpPr>
        <p:spPr>
          <a:xfrm rot="10800000">
            <a:off x="801450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30" name="Shape 130"/>
          <p:cNvSpPr/>
          <p:nvPr/>
        </p:nvSpPr>
        <p:spPr>
          <a:xfrm>
            <a:off x="6054417" y="49012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chemeClr val="lt1"/>
                </a:solidFill>
                <a:latin typeface="Roboto"/>
                <a:ea typeface="Roboto"/>
                <a:cs typeface="Roboto"/>
                <a:sym typeface="Roboto"/>
              </a:rPr>
              <a:t>INTERNAL: Google Confidential and Proprietary</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Green Transition">
    <p:bg>
      <p:bgPr>
        <a:solidFill>
          <a:srgbClr val="34A852"/>
        </a:solidFill>
        <a:effectLst/>
      </p:bgPr>
    </p:bg>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1266400" y="2013675"/>
            <a:ext cx="6794100" cy="857400"/>
          </a:xfrm>
          <a:prstGeom prst="rect">
            <a:avLst/>
          </a:prstGeom>
          <a:noFill/>
          <a:ln>
            <a:noFill/>
          </a:ln>
        </p:spPr>
        <p:txBody>
          <a:bodyPr lIns="91425" tIns="91425" rIns="91425" bIns="91425" anchor="ctr" anchorCtr="0"/>
          <a:lstStyle>
            <a:lvl1pPr lvl="0" rtl="0">
              <a:spcBef>
                <a:spcPts val="0"/>
              </a:spcBef>
              <a:buClr>
                <a:srgbClr val="FFFFFF"/>
              </a:buClr>
              <a:buSzPct val="100000"/>
              <a:buFont typeface="Roboto"/>
              <a:buChar char="●"/>
              <a:defRPr sz="3600">
                <a:solidFill>
                  <a:srgbClr val="FFFFFF"/>
                </a:solidFill>
                <a:latin typeface="Roboto"/>
                <a:ea typeface="Roboto"/>
                <a:cs typeface="Roboto"/>
                <a:sym typeface="Roboto"/>
              </a:defRPr>
            </a:lvl1pPr>
            <a:lvl2pPr lvl="1" rtl="0">
              <a:spcBef>
                <a:spcPts val="0"/>
              </a:spcBef>
              <a:buSzPct val="100000"/>
              <a:buFont typeface="Roboto"/>
              <a:buChar char="○"/>
              <a:defRPr sz="3600">
                <a:latin typeface="Roboto"/>
                <a:ea typeface="Roboto"/>
                <a:cs typeface="Roboto"/>
                <a:sym typeface="Roboto"/>
              </a:defRPr>
            </a:lvl2pPr>
            <a:lvl3pPr lvl="2" rtl="0">
              <a:spcBef>
                <a:spcPts val="0"/>
              </a:spcBef>
              <a:buSzPct val="100000"/>
              <a:buFont typeface="Roboto"/>
              <a:buChar char="■"/>
              <a:defRPr sz="3600">
                <a:latin typeface="Roboto"/>
                <a:ea typeface="Roboto"/>
                <a:cs typeface="Roboto"/>
                <a:sym typeface="Roboto"/>
              </a:defRPr>
            </a:lvl3pPr>
            <a:lvl4pPr lvl="3" rtl="0">
              <a:spcBef>
                <a:spcPts val="0"/>
              </a:spcBef>
              <a:buSzPct val="100000"/>
              <a:buFont typeface="Roboto"/>
              <a:buChar char="●"/>
              <a:defRPr sz="3600">
                <a:latin typeface="Roboto"/>
                <a:ea typeface="Roboto"/>
                <a:cs typeface="Roboto"/>
                <a:sym typeface="Roboto"/>
              </a:defRPr>
            </a:lvl4pPr>
            <a:lvl5pPr lvl="4" rtl="0">
              <a:spcBef>
                <a:spcPts val="0"/>
              </a:spcBef>
              <a:buSzPct val="100000"/>
              <a:buFont typeface="Roboto"/>
              <a:buChar char="○"/>
              <a:defRPr sz="3600">
                <a:latin typeface="Roboto"/>
                <a:ea typeface="Roboto"/>
                <a:cs typeface="Roboto"/>
                <a:sym typeface="Roboto"/>
              </a:defRPr>
            </a:lvl5pPr>
            <a:lvl6pPr lvl="5" rtl="0">
              <a:spcBef>
                <a:spcPts val="0"/>
              </a:spcBef>
              <a:buSzPct val="100000"/>
              <a:buFont typeface="Roboto"/>
              <a:buChar char="■"/>
              <a:defRPr sz="3600">
                <a:latin typeface="Roboto"/>
                <a:ea typeface="Roboto"/>
                <a:cs typeface="Roboto"/>
                <a:sym typeface="Roboto"/>
              </a:defRPr>
            </a:lvl6pPr>
            <a:lvl7pPr lvl="6" rtl="0">
              <a:spcBef>
                <a:spcPts val="0"/>
              </a:spcBef>
              <a:buSzPct val="100000"/>
              <a:buFont typeface="Roboto"/>
              <a:buChar char="●"/>
              <a:defRPr sz="3600">
                <a:latin typeface="Roboto"/>
                <a:ea typeface="Roboto"/>
                <a:cs typeface="Roboto"/>
                <a:sym typeface="Roboto"/>
              </a:defRPr>
            </a:lvl7pPr>
            <a:lvl8pPr lvl="7" rtl="0">
              <a:spcBef>
                <a:spcPts val="0"/>
              </a:spcBef>
              <a:buSzPct val="100000"/>
              <a:buFont typeface="Roboto"/>
              <a:buChar char="○"/>
              <a:defRPr sz="3600">
                <a:latin typeface="Roboto"/>
                <a:ea typeface="Roboto"/>
                <a:cs typeface="Roboto"/>
                <a:sym typeface="Roboto"/>
              </a:defRPr>
            </a:lvl8pPr>
            <a:lvl9pPr lvl="8" rtl="0">
              <a:spcBef>
                <a:spcPts val="0"/>
              </a:spcBef>
              <a:buSzPct val="100000"/>
              <a:buFont typeface="Roboto"/>
              <a:buChar char="■"/>
              <a:defRPr sz="3600">
                <a:latin typeface="Roboto"/>
                <a:ea typeface="Roboto"/>
                <a:cs typeface="Roboto"/>
                <a:sym typeface="Roboto"/>
              </a:defRPr>
            </a:lvl9pPr>
          </a:lstStyle>
          <a:p>
            <a:endParaRPr/>
          </a:p>
        </p:txBody>
      </p:sp>
      <p:sp>
        <p:nvSpPr>
          <p:cNvPr id="133" name="Shape 133"/>
          <p:cNvSpPr/>
          <p:nvPr/>
        </p:nvSpPr>
        <p:spPr>
          <a:xfrm rot="10800000" flipH="1">
            <a:off x="-955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34" name="Shape 134"/>
          <p:cNvSpPr/>
          <p:nvPr/>
        </p:nvSpPr>
        <p:spPr>
          <a:xfrm>
            <a:off x="-955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35" name="Shape 135"/>
          <p:cNvSpPr/>
          <p:nvPr/>
        </p:nvSpPr>
        <p:spPr>
          <a:xfrm flipH="1">
            <a:off x="801450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36" name="Shape 136"/>
          <p:cNvSpPr/>
          <p:nvPr/>
        </p:nvSpPr>
        <p:spPr>
          <a:xfrm rot="10800000">
            <a:off x="801450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37" name="Shape 137"/>
          <p:cNvSpPr/>
          <p:nvPr/>
        </p:nvSpPr>
        <p:spPr>
          <a:xfrm>
            <a:off x="6054417" y="49012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chemeClr val="lt1"/>
                </a:solidFill>
                <a:latin typeface="Roboto"/>
                <a:ea typeface="Roboto"/>
                <a:cs typeface="Roboto"/>
                <a:sym typeface="Roboto"/>
              </a:rPr>
              <a:t>INTERNAL: Google Confidential and Proprietary</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Yellow Transition">
    <p:bg>
      <p:bgPr>
        <a:solidFill>
          <a:srgbClr val="FBBC05"/>
        </a:solidFill>
        <a:effectLst/>
      </p:bgPr>
    </p:bg>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1266400" y="2013675"/>
            <a:ext cx="6794100" cy="857400"/>
          </a:xfrm>
          <a:prstGeom prst="rect">
            <a:avLst/>
          </a:prstGeom>
          <a:noFill/>
          <a:ln>
            <a:noFill/>
          </a:ln>
        </p:spPr>
        <p:txBody>
          <a:bodyPr lIns="91425" tIns="91425" rIns="91425" bIns="91425" anchor="ctr" anchorCtr="0"/>
          <a:lstStyle>
            <a:lvl1pPr lvl="0" rtl="0">
              <a:spcBef>
                <a:spcPts val="0"/>
              </a:spcBef>
              <a:buClr>
                <a:srgbClr val="FFFFFF"/>
              </a:buClr>
              <a:buSzPct val="100000"/>
              <a:buFont typeface="Roboto"/>
              <a:buChar char="●"/>
              <a:defRPr sz="3600">
                <a:solidFill>
                  <a:srgbClr val="FFFFFF"/>
                </a:solidFill>
                <a:latin typeface="Roboto"/>
                <a:ea typeface="Roboto"/>
                <a:cs typeface="Roboto"/>
                <a:sym typeface="Roboto"/>
              </a:defRPr>
            </a:lvl1pPr>
            <a:lvl2pPr lvl="1" rtl="0">
              <a:spcBef>
                <a:spcPts val="0"/>
              </a:spcBef>
              <a:buSzPct val="100000"/>
              <a:buFont typeface="Roboto"/>
              <a:buChar char="○"/>
              <a:defRPr sz="3600">
                <a:latin typeface="Roboto"/>
                <a:ea typeface="Roboto"/>
                <a:cs typeface="Roboto"/>
                <a:sym typeface="Roboto"/>
              </a:defRPr>
            </a:lvl2pPr>
            <a:lvl3pPr lvl="2" rtl="0">
              <a:spcBef>
                <a:spcPts val="0"/>
              </a:spcBef>
              <a:buSzPct val="100000"/>
              <a:buFont typeface="Roboto"/>
              <a:buChar char="■"/>
              <a:defRPr sz="3600">
                <a:latin typeface="Roboto"/>
                <a:ea typeface="Roboto"/>
                <a:cs typeface="Roboto"/>
                <a:sym typeface="Roboto"/>
              </a:defRPr>
            </a:lvl3pPr>
            <a:lvl4pPr lvl="3" rtl="0">
              <a:spcBef>
                <a:spcPts val="0"/>
              </a:spcBef>
              <a:buSzPct val="100000"/>
              <a:buFont typeface="Roboto"/>
              <a:buChar char="●"/>
              <a:defRPr sz="3600">
                <a:latin typeface="Roboto"/>
                <a:ea typeface="Roboto"/>
                <a:cs typeface="Roboto"/>
                <a:sym typeface="Roboto"/>
              </a:defRPr>
            </a:lvl4pPr>
            <a:lvl5pPr lvl="4" rtl="0">
              <a:spcBef>
                <a:spcPts val="0"/>
              </a:spcBef>
              <a:buSzPct val="100000"/>
              <a:buFont typeface="Roboto"/>
              <a:buChar char="○"/>
              <a:defRPr sz="3600">
                <a:latin typeface="Roboto"/>
                <a:ea typeface="Roboto"/>
                <a:cs typeface="Roboto"/>
                <a:sym typeface="Roboto"/>
              </a:defRPr>
            </a:lvl5pPr>
            <a:lvl6pPr lvl="5" rtl="0">
              <a:spcBef>
                <a:spcPts val="0"/>
              </a:spcBef>
              <a:buSzPct val="100000"/>
              <a:buFont typeface="Roboto"/>
              <a:buChar char="■"/>
              <a:defRPr sz="3600">
                <a:latin typeface="Roboto"/>
                <a:ea typeface="Roboto"/>
                <a:cs typeface="Roboto"/>
                <a:sym typeface="Roboto"/>
              </a:defRPr>
            </a:lvl6pPr>
            <a:lvl7pPr lvl="6" rtl="0">
              <a:spcBef>
                <a:spcPts val="0"/>
              </a:spcBef>
              <a:buSzPct val="100000"/>
              <a:buFont typeface="Roboto"/>
              <a:buChar char="●"/>
              <a:defRPr sz="3600">
                <a:latin typeface="Roboto"/>
                <a:ea typeface="Roboto"/>
                <a:cs typeface="Roboto"/>
                <a:sym typeface="Roboto"/>
              </a:defRPr>
            </a:lvl7pPr>
            <a:lvl8pPr lvl="7" rtl="0">
              <a:spcBef>
                <a:spcPts val="0"/>
              </a:spcBef>
              <a:buSzPct val="100000"/>
              <a:buFont typeface="Roboto"/>
              <a:buChar char="○"/>
              <a:defRPr sz="3600">
                <a:latin typeface="Roboto"/>
                <a:ea typeface="Roboto"/>
                <a:cs typeface="Roboto"/>
                <a:sym typeface="Roboto"/>
              </a:defRPr>
            </a:lvl8pPr>
            <a:lvl9pPr lvl="8" rtl="0">
              <a:spcBef>
                <a:spcPts val="0"/>
              </a:spcBef>
              <a:buSzPct val="100000"/>
              <a:buFont typeface="Roboto"/>
              <a:buChar char="■"/>
              <a:defRPr sz="3600">
                <a:latin typeface="Roboto"/>
                <a:ea typeface="Roboto"/>
                <a:cs typeface="Roboto"/>
                <a:sym typeface="Roboto"/>
              </a:defRPr>
            </a:lvl9pPr>
          </a:lstStyle>
          <a:p>
            <a:endParaRPr/>
          </a:p>
        </p:txBody>
      </p:sp>
      <p:sp>
        <p:nvSpPr>
          <p:cNvPr id="140" name="Shape 140"/>
          <p:cNvSpPr/>
          <p:nvPr/>
        </p:nvSpPr>
        <p:spPr>
          <a:xfrm rot="10800000" flipH="1">
            <a:off x="-955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41" name="Shape 141"/>
          <p:cNvSpPr/>
          <p:nvPr/>
        </p:nvSpPr>
        <p:spPr>
          <a:xfrm>
            <a:off x="-955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42" name="Shape 142"/>
          <p:cNvSpPr/>
          <p:nvPr/>
        </p:nvSpPr>
        <p:spPr>
          <a:xfrm flipH="1">
            <a:off x="801450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43" name="Shape 143"/>
          <p:cNvSpPr/>
          <p:nvPr/>
        </p:nvSpPr>
        <p:spPr>
          <a:xfrm rot="10800000">
            <a:off x="801450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44" name="Shape 144"/>
          <p:cNvSpPr/>
          <p:nvPr/>
        </p:nvSpPr>
        <p:spPr>
          <a:xfrm>
            <a:off x="6054417" y="49012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chemeClr val="lt1"/>
                </a:solidFill>
                <a:latin typeface="Roboto"/>
                <a:ea typeface="Roboto"/>
                <a:cs typeface="Roboto"/>
                <a:sym typeface="Roboto"/>
              </a:rPr>
              <a:t>INTERNAL: Google Confidential and Proprietary</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Gray Transition">
    <p:bg>
      <p:bgPr>
        <a:solidFill>
          <a:srgbClr val="656565"/>
        </a:solidFill>
        <a:effectLst/>
      </p:bgPr>
    </p:bg>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1266400" y="2013675"/>
            <a:ext cx="6794100" cy="857400"/>
          </a:xfrm>
          <a:prstGeom prst="rect">
            <a:avLst/>
          </a:prstGeom>
          <a:noFill/>
          <a:ln>
            <a:noFill/>
          </a:ln>
        </p:spPr>
        <p:txBody>
          <a:bodyPr lIns="91425" tIns="91425" rIns="91425" bIns="91425" anchor="ctr" anchorCtr="0"/>
          <a:lstStyle>
            <a:lvl1pPr lvl="0" rtl="0">
              <a:spcBef>
                <a:spcPts val="0"/>
              </a:spcBef>
              <a:buClr>
                <a:srgbClr val="FFFFFF"/>
              </a:buClr>
              <a:buSzPct val="100000"/>
              <a:buFont typeface="Roboto"/>
              <a:buChar char="●"/>
              <a:defRPr sz="3600">
                <a:solidFill>
                  <a:srgbClr val="FFFFFF"/>
                </a:solidFill>
                <a:latin typeface="Roboto"/>
                <a:ea typeface="Roboto"/>
                <a:cs typeface="Roboto"/>
                <a:sym typeface="Roboto"/>
              </a:defRPr>
            </a:lvl1pPr>
            <a:lvl2pPr lvl="1" rtl="0">
              <a:spcBef>
                <a:spcPts val="0"/>
              </a:spcBef>
              <a:buSzPct val="100000"/>
              <a:buFont typeface="Roboto"/>
              <a:buChar char="○"/>
              <a:defRPr sz="3600">
                <a:latin typeface="Roboto"/>
                <a:ea typeface="Roboto"/>
                <a:cs typeface="Roboto"/>
                <a:sym typeface="Roboto"/>
              </a:defRPr>
            </a:lvl2pPr>
            <a:lvl3pPr lvl="2" rtl="0">
              <a:spcBef>
                <a:spcPts val="0"/>
              </a:spcBef>
              <a:buSzPct val="100000"/>
              <a:buFont typeface="Roboto"/>
              <a:buChar char="■"/>
              <a:defRPr sz="3600">
                <a:latin typeface="Roboto"/>
                <a:ea typeface="Roboto"/>
                <a:cs typeface="Roboto"/>
                <a:sym typeface="Roboto"/>
              </a:defRPr>
            </a:lvl3pPr>
            <a:lvl4pPr lvl="3" rtl="0">
              <a:spcBef>
                <a:spcPts val="0"/>
              </a:spcBef>
              <a:buSzPct val="100000"/>
              <a:buFont typeface="Roboto"/>
              <a:buChar char="●"/>
              <a:defRPr sz="3600">
                <a:latin typeface="Roboto"/>
                <a:ea typeface="Roboto"/>
                <a:cs typeface="Roboto"/>
                <a:sym typeface="Roboto"/>
              </a:defRPr>
            </a:lvl4pPr>
            <a:lvl5pPr lvl="4" rtl="0">
              <a:spcBef>
                <a:spcPts val="0"/>
              </a:spcBef>
              <a:buSzPct val="100000"/>
              <a:buFont typeface="Roboto"/>
              <a:buChar char="○"/>
              <a:defRPr sz="3600">
                <a:latin typeface="Roboto"/>
                <a:ea typeface="Roboto"/>
                <a:cs typeface="Roboto"/>
                <a:sym typeface="Roboto"/>
              </a:defRPr>
            </a:lvl5pPr>
            <a:lvl6pPr lvl="5" rtl="0">
              <a:spcBef>
                <a:spcPts val="0"/>
              </a:spcBef>
              <a:buSzPct val="100000"/>
              <a:buFont typeface="Roboto"/>
              <a:buChar char="■"/>
              <a:defRPr sz="3600">
                <a:latin typeface="Roboto"/>
                <a:ea typeface="Roboto"/>
                <a:cs typeface="Roboto"/>
                <a:sym typeface="Roboto"/>
              </a:defRPr>
            </a:lvl6pPr>
            <a:lvl7pPr lvl="6" rtl="0">
              <a:spcBef>
                <a:spcPts val="0"/>
              </a:spcBef>
              <a:buSzPct val="100000"/>
              <a:buFont typeface="Roboto"/>
              <a:buChar char="●"/>
              <a:defRPr sz="3600">
                <a:latin typeface="Roboto"/>
                <a:ea typeface="Roboto"/>
                <a:cs typeface="Roboto"/>
                <a:sym typeface="Roboto"/>
              </a:defRPr>
            </a:lvl7pPr>
            <a:lvl8pPr lvl="7" rtl="0">
              <a:spcBef>
                <a:spcPts val="0"/>
              </a:spcBef>
              <a:buSzPct val="100000"/>
              <a:buFont typeface="Roboto"/>
              <a:buChar char="○"/>
              <a:defRPr sz="3600">
                <a:latin typeface="Roboto"/>
                <a:ea typeface="Roboto"/>
                <a:cs typeface="Roboto"/>
                <a:sym typeface="Roboto"/>
              </a:defRPr>
            </a:lvl8pPr>
            <a:lvl9pPr lvl="8" rtl="0">
              <a:spcBef>
                <a:spcPts val="0"/>
              </a:spcBef>
              <a:buSzPct val="100000"/>
              <a:buFont typeface="Roboto"/>
              <a:buChar char="■"/>
              <a:defRPr sz="3600">
                <a:latin typeface="Roboto"/>
                <a:ea typeface="Roboto"/>
                <a:cs typeface="Roboto"/>
                <a:sym typeface="Roboto"/>
              </a:defRPr>
            </a:lvl9pPr>
          </a:lstStyle>
          <a:p>
            <a:endParaRPr/>
          </a:p>
        </p:txBody>
      </p:sp>
      <p:sp>
        <p:nvSpPr>
          <p:cNvPr id="147" name="Shape 147"/>
          <p:cNvSpPr/>
          <p:nvPr/>
        </p:nvSpPr>
        <p:spPr>
          <a:xfrm rot="10800000" flipH="1">
            <a:off x="-955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48" name="Shape 148"/>
          <p:cNvSpPr/>
          <p:nvPr/>
        </p:nvSpPr>
        <p:spPr>
          <a:xfrm>
            <a:off x="-955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49" name="Shape 149"/>
          <p:cNvSpPr/>
          <p:nvPr/>
        </p:nvSpPr>
        <p:spPr>
          <a:xfrm flipH="1">
            <a:off x="8014500" y="288480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50" name="Shape 150"/>
          <p:cNvSpPr/>
          <p:nvPr/>
        </p:nvSpPr>
        <p:spPr>
          <a:xfrm rot="10800000">
            <a:off x="8014500" y="0"/>
            <a:ext cx="1129500" cy="2258700"/>
          </a:xfrm>
          <a:prstGeom prst="rtTriangle">
            <a:avLst/>
          </a:prstGeom>
          <a:solidFill>
            <a:srgbClr val="000000">
              <a:alpha val="13609"/>
            </a:srgbClr>
          </a:solidFill>
          <a:ln>
            <a:noFill/>
          </a:ln>
        </p:spPr>
        <p:txBody>
          <a:bodyPr lIns="91425" tIns="91425" rIns="91425" bIns="91425" anchor="ctr" anchorCtr="0">
            <a:noAutofit/>
          </a:bodyPr>
          <a:lstStyle/>
          <a:p>
            <a:pPr lvl="0">
              <a:spcBef>
                <a:spcPts val="0"/>
              </a:spcBef>
              <a:buNone/>
            </a:pPr>
            <a:endParaRPr/>
          </a:p>
        </p:txBody>
      </p:sp>
      <p:sp>
        <p:nvSpPr>
          <p:cNvPr id="151" name="Shape 151"/>
          <p:cNvSpPr/>
          <p:nvPr/>
        </p:nvSpPr>
        <p:spPr>
          <a:xfrm>
            <a:off x="6054417" y="49012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chemeClr val="lt1"/>
                </a:solidFill>
                <a:latin typeface="Roboto"/>
                <a:ea typeface="Roboto"/>
                <a:cs typeface="Roboto"/>
                <a:sym typeface="Roboto"/>
              </a:rPr>
              <a:t>INTERNAL: Google Confidential and Proprietary</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Only">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156200" y="129775"/>
            <a:ext cx="7387500" cy="5772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4285F4"/>
              </a:buClr>
              <a:buSzPct val="100000"/>
              <a:buFont typeface="Roboto"/>
              <a:buNone/>
              <a:defRPr sz="2400" b="0" i="0" u="none" strike="noStrike" cap="none">
                <a:solidFill>
                  <a:srgbClr val="4285F4"/>
                </a:solidFill>
                <a:latin typeface="Roboto"/>
                <a:ea typeface="Roboto"/>
                <a:cs typeface="Roboto"/>
                <a:sym typeface="Roboto"/>
              </a:defRPr>
            </a:lvl1pPr>
            <a:lvl2pPr marL="0" marR="0" lvl="1" indent="0" algn="l" rtl="0">
              <a:lnSpc>
                <a:spcPct val="100000"/>
              </a:lnSpc>
              <a:spcBef>
                <a:spcPts val="0"/>
              </a:spcBef>
              <a:spcAft>
                <a:spcPts val="0"/>
              </a:spcAft>
              <a:buClr>
                <a:srgbClr val="4285F4"/>
              </a:buClr>
              <a:buSzPct val="100000"/>
              <a:buFont typeface="Roboto"/>
              <a:buNone/>
              <a:defRPr sz="2400" b="0" i="0" u="none" strike="noStrike" cap="none">
                <a:solidFill>
                  <a:srgbClr val="4285F4"/>
                </a:solidFill>
                <a:latin typeface="Roboto"/>
                <a:ea typeface="Roboto"/>
                <a:cs typeface="Roboto"/>
                <a:sym typeface="Roboto"/>
              </a:defRPr>
            </a:lvl2pPr>
            <a:lvl3pPr marL="0" marR="0" lvl="2" indent="0" algn="l" rtl="0">
              <a:spcBef>
                <a:spcPts val="0"/>
              </a:spcBef>
              <a:buClr>
                <a:srgbClr val="4285F4"/>
              </a:buClr>
              <a:buSzPct val="100000"/>
              <a:buFont typeface="Roboto"/>
              <a:defRPr sz="2400">
                <a:solidFill>
                  <a:srgbClr val="4285F4"/>
                </a:solidFill>
                <a:latin typeface="Roboto"/>
                <a:ea typeface="Roboto"/>
                <a:cs typeface="Roboto"/>
                <a:sym typeface="Roboto"/>
              </a:defRPr>
            </a:lvl3pPr>
            <a:lvl4pPr marL="0" marR="0" lvl="3" indent="0" algn="l" rtl="0">
              <a:spcBef>
                <a:spcPts val="0"/>
              </a:spcBef>
              <a:buClr>
                <a:srgbClr val="4285F4"/>
              </a:buClr>
              <a:buSzPct val="100000"/>
              <a:buFont typeface="Roboto"/>
              <a:defRPr sz="2400">
                <a:solidFill>
                  <a:srgbClr val="4285F4"/>
                </a:solidFill>
                <a:latin typeface="Roboto"/>
                <a:ea typeface="Roboto"/>
                <a:cs typeface="Roboto"/>
                <a:sym typeface="Roboto"/>
              </a:defRPr>
            </a:lvl4pPr>
            <a:lvl5pPr marL="0" marR="0" lvl="4" indent="0" algn="l" rtl="0">
              <a:spcBef>
                <a:spcPts val="0"/>
              </a:spcBef>
              <a:buClr>
                <a:srgbClr val="4285F4"/>
              </a:buClr>
              <a:buSzPct val="100000"/>
              <a:buFont typeface="Roboto"/>
              <a:defRPr sz="2400">
                <a:solidFill>
                  <a:srgbClr val="4285F4"/>
                </a:solidFill>
                <a:latin typeface="Roboto"/>
                <a:ea typeface="Roboto"/>
                <a:cs typeface="Roboto"/>
                <a:sym typeface="Roboto"/>
              </a:defRPr>
            </a:lvl5pPr>
            <a:lvl6pPr marL="0" marR="0" lvl="5" indent="0" algn="l" rtl="0">
              <a:spcBef>
                <a:spcPts val="0"/>
              </a:spcBef>
              <a:buClr>
                <a:srgbClr val="4285F4"/>
              </a:buClr>
              <a:buSzPct val="100000"/>
              <a:buFont typeface="Roboto"/>
              <a:defRPr sz="2400">
                <a:solidFill>
                  <a:srgbClr val="4285F4"/>
                </a:solidFill>
                <a:latin typeface="Roboto"/>
                <a:ea typeface="Roboto"/>
                <a:cs typeface="Roboto"/>
                <a:sym typeface="Roboto"/>
              </a:defRPr>
            </a:lvl6pPr>
            <a:lvl7pPr marL="0" marR="0" lvl="6" indent="0" algn="l" rtl="0">
              <a:spcBef>
                <a:spcPts val="0"/>
              </a:spcBef>
              <a:buClr>
                <a:srgbClr val="4285F4"/>
              </a:buClr>
              <a:buSzPct val="100000"/>
              <a:buFont typeface="Roboto"/>
              <a:defRPr sz="2400">
                <a:solidFill>
                  <a:srgbClr val="4285F4"/>
                </a:solidFill>
                <a:latin typeface="Roboto"/>
                <a:ea typeface="Roboto"/>
                <a:cs typeface="Roboto"/>
                <a:sym typeface="Roboto"/>
              </a:defRPr>
            </a:lvl7pPr>
            <a:lvl8pPr marL="0" marR="0" lvl="7" indent="0" algn="l" rtl="0">
              <a:spcBef>
                <a:spcPts val="0"/>
              </a:spcBef>
              <a:buClr>
                <a:srgbClr val="4285F4"/>
              </a:buClr>
              <a:buSzPct val="100000"/>
              <a:buFont typeface="Roboto"/>
              <a:defRPr sz="2400">
                <a:solidFill>
                  <a:srgbClr val="4285F4"/>
                </a:solidFill>
                <a:latin typeface="Roboto"/>
                <a:ea typeface="Roboto"/>
                <a:cs typeface="Roboto"/>
                <a:sym typeface="Roboto"/>
              </a:defRPr>
            </a:lvl8pPr>
            <a:lvl9pPr marL="0" marR="0" lvl="8" indent="0" algn="l" rtl="0">
              <a:spcBef>
                <a:spcPts val="0"/>
              </a:spcBef>
              <a:buClr>
                <a:srgbClr val="4285F4"/>
              </a:buClr>
              <a:buSzPct val="100000"/>
              <a:buFont typeface="Roboto"/>
              <a:defRPr sz="2400">
                <a:solidFill>
                  <a:srgbClr val="4285F4"/>
                </a:solidFill>
                <a:latin typeface="Roboto"/>
                <a:ea typeface="Roboto"/>
                <a:cs typeface="Roboto"/>
                <a:sym typeface="Roboto"/>
              </a:defRPr>
            </a:lvl9pPr>
          </a:lstStyle>
          <a:p>
            <a:endParaRPr/>
          </a:p>
        </p:txBody>
      </p:sp>
      <p:sp>
        <p:nvSpPr>
          <p:cNvPr id="154" name="Shape 154"/>
          <p:cNvSpPr/>
          <p:nvPr/>
        </p:nvSpPr>
        <p:spPr>
          <a:xfrm>
            <a:off x="8164217" y="376294"/>
            <a:ext cx="193200" cy="170699"/>
          </a:xfrm>
          <a:custGeom>
            <a:avLst/>
            <a:gdLst/>
            <a:ahLst/>
            <a:cxnLst/>
            <a:rect l="0" t="0" r="0" b="0"/>
            <a:pathLst>
              <a:path w="120000" h="120000" extrusionOk="0">
                <a:moveTo>
                  <a:pt x="81275" y="0"/>
                </a:moveTo>
                <a:lnTo>
                  <a:pt x="81275" y="0"/>
                </a:lnTo>
                <a:cubicBezTo>
                  <a:pt x="13753" y="20744"/>
                  <a:pt x="13753" y="20744"/>
                  <a:pt x="13753" y="20744"/>
                </a:cubicBezTo>
                <a:cubicBezTo>
                  <a:pt x="10830" y="27400"/>
                  <a:pt x="7564" y="33668"/>
                  <a:pt x="4297" y="40323"/>
                </a:cubicBezTo>
                <a:cubicBezTo>
                  <a:pt x="3954" y="41101"/>
                  <a:pt x="3309" y="42607"/>
                  <a:pt x="2621" y="43287"/>
                </a:cubicBezTo>
                <a:cubicBezTo>
                  <a:pt x="0" y="50331"/>
                  <a:pt x="988" y="56647"/>
                  <a:pt x="4598" y="62574"/>
                </a:cubicBezTo>
                <a:cubicBezTo>
                  <a:pt x="13108" y="78121"/>
                  <a:pt x="21661" y="93668"/>
                  <a:pt x="29828" y="109603"/>
                </a:cubicBezTo>
                <a:cubicBezTo>
                  <a:pt x="33438" y="116259"/>
                  <a:pt x="38381" y="119611"/>
                  <a:pt x="44914" y="119611"/>
                </a:cubicBezTo>
                <a:cubicBezTo>
                  <a:pt x="59011" y="119951"/>
                  <a:pt x="73065" y="119611"/>
                  <a:pt x="87163" y="119611"/>
                </a:cubicBezTo>
                <a:cubicBezTo>
                  <a:pt x="90429" y="119611"/>
                  <a:pt x="94040" y="119951"/>
                  <a:pt x="97306" y="119611"/>
                </a:cubicBezTo>
                <a:cubicBezTo>
                  <a:pt x="103882" y="118834"/>
                  <a:pt x="108137" y="114753"/>
                  <a:pt x="111103" y="108825"/>
                </a:cubicBezTo>
                <a:cubicBezTo>
                  <a:pt x="114025" y="102947"/>
                  <a:pt x="116991" y="97360"/>
                  <a:pt x="119957" y="91821"/>
                </a:cubicBezTo>
                <a:cubicBezTo>
                  <a:pt x="98338" y="10348"/>
                  <a:pt x="98338" y="10348"/>
                  <a:pt x="98338" y="10348"/>
                </a:cubicBezTo>
                <a:cubicBezTo>
                  <a:pt x="93051" y="12582"/>
                  <a:pt x="87163" y="16275"/>
                  <a:pt x="80286" y="21813"/>
                </a:cubicBezTo>
                <a:cubicBezTo>
                  <a:pt x="80286" y="21813"/>
                  <a:pt x="81618" y="17004"/>
                  <a:pt x="81962" y="10736"/>
                </a:cubicBezTo>
                <a:cubicBezTo>
                  <a:pt x="81962" y="4809"/>
                  <a:pt x="81275" y="0"/>
                  <a:pt x="81275" y="0"/>
                </a:cubicBezTo>
              </a:path>
            </a:pathLst>
          </a:custGeom>
          <a:solidFill>
            <a:srgbClr val="4285F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55" name="Shape 155"/>
          <p:cNvSpPr/>
          <p:nvPr/>
        </p:nvSpPr>
        <p:spPr>
          <a:xfrm>
            <a:off x="8280177" y="191125"/>
            <a:ext cx="193200" cy="171300"/>
          </a:xfrm>
          <a:custGeom>
            <a:avLst/>
            <a:gdLst/>
            <a:ahLst/>
            <a:cxnLst/>
            <a:rect l="0" t="0" r="0" b="0"/>
            <a:pathLst>
              <a:path w="120000" h="120000" extrusionOk="0">
                <a:moveTo>
                  <a:pt x="115356" y="57239"/>
                </a:moveTo>
                <a:lnTo>
                  <a:pt x="115356" y="57239"/>
                </a:lnTo>
                <a:cubicBezTo>
                  <a:pt x="106843" y="41694"/>
                  <a:pt x="98287" y="25859"/>
                  <a:pt x="90118" y="10363"/>
                </a:cubicBezTo>
                <a:cubicBezTo>
                  <a:pt x="86506" y="3341"/>
                  <a:pt x="81906" y="0"/>
                  <a:pt x="75026" y="0"/>
                </a:cubicBezTo>
                <a:cubicBezTo>
                  <a:pt x="60967" y="0"/>
                  <a:pt x="46864" y="0"/>
                  <a:pt x="32762" y="0"/>
                </a:cubicBezTo>
                <a:cubicBezTo>
                  <a:pt x="29494" y="0"/>
                  <a:pt x="25883" y="0"/>
                  <a:pt x="22615" y="387"/>
                </a:cubicBezTo>
                <a:cubicBezTo>
                  <a:pt x="16037" y="1113"/>
                  <a:pt x="11780" y="4794"/>
                  <a:pt x="9158" y="10702"/>
                </a:cubicBezTo>
                <a:cubicBezTo>
                  <a:pt x="6234" y="16997"/>
                  <a:pt x="3267" y="22518"/>
                  <a:pt x="343" y="28087"/>
                </a:cubicBezTo>
                <a:cubicBezTo>
                  <a:pt x="0" y="28087"/>
                  <a:pt x="0" y="28087"/>
                  <a:pt x="0" y="28087"/>
                </a:cubicBezTo>
                <a:cubicBezTo>
                  <a:pt x="19992" y="110363"/>
                  <a:pt x="19992" y="110363"/>
                  <a:pt x="19992" y="110363"/>
                </a:cubicBezTo>
                <a:cubicBezTo>
                  <a:pt x="25539" y="108523"/>
                  <a:pt x="31773" y="105569"/>
                  <a:pt x="37018" y="99709"/>
                </a:cubicBezTo>
                <a:cubicBezTo>
                  <a:pt x="37018" y="99709"/>
                  <a:pt x="33751" y="108910"/>
                  <a:pt x="35041" y="119951"/>
                </a:cubicBezTo>
                <a:cubicBezTo>
                  <a:pt x="106198" y="98934"/>
                  <a:pt x="106198" y="98934"/>
                  <a:pt x="106198" y="98934"/>
                </a:cubicBezTo>
                <a:cubicBezTo>
                  <a:pt x="109466" y="92300"/>
                  <a:pt x="112389" y="85665"/>
                  <a:pt x="115657" y="79370"/>
                </a:cubicBezTo>
                <a:cubicBezTo>
                  <a:pt x="116001" y="78256"/>
                  <a:pt x="117033" y="77530"/>
                  <a:pt x="117334" y="76029"/>
                </a:cubicBezTo>
                <a:cubicBezTo>
                  <a:pt x="119957" y="69782"/>
                  <a:pt x="118624" y="63486"/>
                  <a:pt x="115356" y="57239"/>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56" name="Shape 156"/>
          <p:cNvSpPr/>
          <p:nvPr/>
        </p:nvSpPr>
        <p:spPr>
          <a:xfrm>
            <a:off x="8450150" y="332366"/>
            <a:ext cx="1200" cy="600"/>
          </a:xfrm>
          <a:custGeom>
            <a:avLst/>
            <a:gdLst/>
            <a:ahLst/>
            <a:cxnLst/>
            <a:rect l="0" t="0" r="0" b="0"/>
            <a:pathLst>
              <a:path w="120000" h="120000" extrusionOk="0">
                <a:moveTo>
                  <a:pt x="0" y="0"/>
                </a:moveTo>
                <a:lnTo>
                  <a:pt x="0" y="0"/>
                </a:lnTo>
                <a:lnTo>
                  <a:pt x="0" y="0"/>
                </a:lnTo>
                <a:cubicBezTo>
                  <a:pt x="56470" y="0"/>
                  <a:pt x="56470" y="0"/>
                  <a:pt x="56470" y="106666"/>
                </a:cubicBezTo>
                <a:cubicBezTo>
                  <a:pt x="56470" y="0"/>
                  <a:pt x="112941" y="0"/>
                  <a:pt x="112941" y="0"/>
                </a:cubicBezTo>
                <a:cubicBezTo>
                  <a:pt x="0" y="0"/>
                  <a:pt x="0" y="0"/>
                  <a:pt x="0" y="0"/>
                </a:cubicBez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57" name="Shape 157"/>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58" name="Shape 158"/>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59" name="Shape 159"/>
          <p:cNvSpPr/>
          <p:nvPr/>
        </p:nvSpPr>
        <p:spPr>
          <a:xfrm>
            <a:off x="8356771" y="506554"/>
            <a:ext cx="300" cy="600"/>
          </a:xfrm>
          <a:custGeom>
            <a:avLst/>
            <a:gdLst/>
            <a:ahLst/>
            <a:cxnLst/>
            <a:rect l="0" t="0" r="0" b="0"/>
            <a:pathLst>
              <a:path w="120000" h="120000" extrusionOk="0">
                <a:moveTo>
                  <a:pt x="0" y="105000"/>
                </a:moveTo>
                <a:lnTo>
                  <a:pt x="0" y="105000"/>
                </a:lnTo>
                <a:cubicBezTo>
                  <a:pt x="0" y="105000"/>
                  <a:pt x="0" y="105000"/>
                  <a:pt x="0" y="0"/>
                </a:cubicBezTo>
                <a:cubicBezTo>
                  <a:pt x="0" y="105000"/>
                  <a:pt x="0" y="105000"/>
                  <a:pt x="0" y="105000"/>
                </a:cubicBez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0" name="Shape 160"/>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1" name="Shape 161"/>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2" name="Shape 162"/>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3" name="Shape 163"/>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4" name="Shape 164"/>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5" name="Shape 165"/>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6" name="Shape 166"/>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7" name="Shape 167"/>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8" name="Shape 168"/>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69" name="Shape 169"/>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0" name="Shape 170"/>
          <p:cNvSpPr/>
          <p:nvPr/>
        </p:nvSpPr>
        <p:spPr>
          <a:xfrm>
            <a:off x="8322594" y="332366"/>
            <a:ext cx="170100" cy="192899"/>
          </a:xfrm>
          <a:custGeom>
            <a:avLst/>
            <a:gdLst/>
            <a:ahLst/>
            <a:cxnLst/>
            <a:rect l="0" t="0" r="0" b="0"/>
            <a:pathLst>
              <a:path w="120000" h="120000" extrusionOk="0">
                <a:moveTo>
                  <a:pt x="119217" y="32117"/>
                </a:moveTo>
                <a:lnTo>
                  <a:pt x="119217" y="32117"/>
                </a:lnTo>
                <a:cubicBezTo>
                  <a:pt x="119217" y="28849"/>
                  <a:pt x="119217" y="25238"/>
                  <a:pt x="119217" y="21970"/>
                </a:cubicBezTo>
                <a:cubicBezTo>
                  <a:pt x="118093" y="15736"/>
                  <a:pt x="113987" y="11479"/>
                  <a:pt x="108024" y="8513"/>
                </a:cubicBezTo>
                <a:cubicBezTo>
                  <a:pt x="102061" y="5890"/>
                  <a:pt x="96830" y="2622"/>
                  <a:pt x="90916" y="0"/>
                </a:cubicBezTo>
                <a:cubicBezTo>
                  <a:pt x="10020" y="18659"/>
                  <a:pt x="10020" y="18659"/>
                  <a:pt x="10020" y="18659"/>
                </a:cubicBezTo>
                <a:cubicBezTo>
                  <a:pt x="10802" y="23604"/>
                  <a:pt x="13002" y="29150"/>
                  <a:pt x="18623" y="33751"/>
                </a:cubicBezTo>
                <a:cubicBezTo>
                  <a:pt x="18623" y="33751"/>
                  <a:pt x="12268" y="32461"/>
                  <a:pt x="0" y="36374"/>
                </a:cubicBezTo>
                <a:cubicBezTo>
                  <a:pt x="24586" y="108477"/>
                  <a:pt x="24586" y="108477"/>
                  <a:pt x="24586" y="108477"/>
                </a:cubicBezTo>
                <a:cubicBezTo>
                  <a:pt x="29767" y="111099"/>
                  <a:pt x="35389" y="113378"/>
                  <a:pt x="40570" y="116001"/>
                </a:cubicBezTo>
                <a:cubicBezTo>
                  <a:pt x="41694" y="116646"/>
                  <a:pt x="42818" y="117334"/>
                  <a:pt x="43942" y="117635"/>
                </a:cubicBezTo>
                <a:cubicBezTo>
                  <a:pt x="50639" y="119957"/>
                  <a:pt x="56993" y="118968"/>
                  <a:pt x="62957" y="115700"/>
                </a:cubicBezTo>
                <a:cubicBezTo>
                  <a:pt x="78598" y="106843"/>
                  <a:pt x="94240" y="97986"/>
                  <a:pt x="109881" y="89774"/>
                </a:cubicBezTo>
                <a:cubicBezTo>
                  <a:pt x="116578" y="85861"/>
                  <a:pt x="119951" y="81304"/>
                  <a:pt x="119951" y="74424"/>
                </a:cubicBezTo>
                <a:cubicBezTo>
                  <a:pt x="119608" y="60279"/>
                  <a:pt x="119217" y="46176"/>
                  <a:pt x="119217" y="32117"/>
                </a:cubicBezTo>
              </a:path>
            </a:pathLst>
          </a:custGeom>
          <a:solidFill>
            <a:srgbClr val="FABB0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1" name="Shape 171"/>
          <p:cNvSpPr/>
          <p:nvPr/>
        </p:nvSpPr>
        <p:spPr>
          <a:xfrm>
            <a:off x="8141025" y="210648"/>
            <a:ext cx="171600" cy="195600"/>
          </a:xfrm>
          <a:custGeom>
            <a:avLst/>
            <a:gdLst/>
            <a:ahLst/>
            <a:cxnLst/>
            <a:rect l="0" t="0" r="0" b="0"/>
            <a:pathLst>
              <a:path w="120000" h="120000" extrusionOk="0">
                <a:moveTo>
                  <a:pt x="101121" y="86659"/>
                </a:moveTo>
                <a:lnTo>
                  <a:pt x="101121" y="86659"/>
                </a:lnTo>
                <a:cubicBezTo>
                  <a:pt x="101121" y="86659"/>
                  <a:pt x="109592" y="87974"/>
                  <a:pt x="119951" y="85047"/>
                </a:cubicBezTo>
                <a:cubicBezTo>
                  <a:pt x="97442" y="12640"/>
                  <a:pt x="97442" y="12640"/>
                  <a:pt x="97442" y="12640"/>
                </a:cubicBezTo>
                <a:cubicBezTo>
                  <a:pt x="97055" y="12937"/>
                  <a:pt x="97055" y="12937"/>
                  <a:pt x="97055" y="12937"/>
                </a:cubicBezTo>
                <a:cubicBezTo>
                  <a:pt x="91149" y="10053"/>
                  <a:pt x="85244" y="7126"/>
                  <a:pt x="79338" y="3902"/>
                </a:cubicBezTo>
                <a:cubicBezTo>
                  <a:pt x="78225" y="3563"/>
                  <a:pt x="77111" y="2926"/>
                  <a:pt x="75998" y="2587"/>
                </a:cubicBezTo>
                <a:cubicBezTo>
                  <a:pt x="69366" y="0"/>
                  <a:pt x="63122" y="975"/>
                  <a:pt x="57216" y="4199"/>
                </a:cubicBezTo>
                <a:cubicBezTo>
                  <a:pt x="41339" y="12640"/>
                  <a:pt x="25849" y="21039"/>
                  <a:pt x="9971" y="29141"/>
                </a:cubicBezTo>
                <a:cubicBezTo>
                  <a:pt x="3340" y="33001"/>
                  <a:pt x="0" y="37497"/>
                  <a:pt x="0" y="44284"/>
                </a:cubicBezTo>
                <a:cubicBezTo>
                  <a:pt x="0" y="58197"/>
                  <a:pt x="0" y="72110"/>
                  <a:pt x="0" y="86023"/>
                </a:cubicBezTo>
                <a:cubicBezTo>
                  <a:pt x="0" y="89247"/>
                  <a:pt x="0" y="92810"/>
                  <a:pt x="0" y="96033"/>
                </a:cubicBezTo>
                <a:cubicBezTo>
                  <a:pt x="726" y="102184"/>
                  <a:pt x="4792" y="106723"/>
                  <a:pt x="11085" y="109607"/>
                </a:cubicBezTo>
                <a:cubicBezTo>
                  <a:pt x="17716" y="113170"/>
                  <a:pt x="25123" y="116394"/>
                  <a:pt x="31706" y="119957"/>
                </a:cubicBezTo>
                <a:cubicBezTo>
                  <a:pt x="107753" y="101548"/>
                  <a:pt x="107753" y="101548"/>
                  <a:pt x="107753" y="101548"/>
                </a:cubicBezTo>
                <a:cubicBezTo>
                  <a:pt x="107365" y="96670"/>
                  <a:pt x="105187" y="91198"/>
                  <a:pt x="101121" y="86659"/>
                </a:cubicBezTo>
              </a:path>
            </a:pathLst>
          </a:custGeom>
          <a:solidFill>
            <a:srgbClr val="EA433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2" name="Shape 172"/>
          <p:cNvSpPr/>
          <p:nvPr/>
        </p:nvSpPr>
        <p:spPr>
          <a:xfrm>
            <a:off x="8293604" y="396733"/>
            <a:ext cx="2100" cy="10800"/>
          </a:xfrm>
          <a:custGeom>
            <a:avLst/>
            <a:gdLst/>
            <a:ahLst/>
            <a:cxnLst/>
            <a:rect l="0" t="0" r="0" b="0"/>
            <a:pathLst>
              <a:path w="120000" h="120000" extrusionOk="0">
                <a:moveTo>
                  <a:pt x="116250" y="0"/>
                </a:moveTo>
                <a:lnTo>
                  <a:pt x="116250" y="0"/>
                </a:lnTo>
                <a:cubicBezTo>
                  <a:pt x="56250" y="72156"/>
                  <a:pt x="0" y="119215"/>
                  <a:pt x="0" y="119215"/>
                </a:cubicBezTo>
                <a:lnTo>
                  <a:pt x="30000" y="112941"/>
                </a:lnTo>
                <a:cubicBezTo>
                  <a:pt x="56250" y="89411"/>
                  <a:pt x="86250" y="47843"/>
                  <a:pt x="11625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3" name="Shape 173"/>
          <p:cNvSpPr/>
          <p:nvPr/>
        </p:nvSpPr>
        <p:spPr>
          <a:xfrm>
            <a:off x="8186493" y="376294"/>
            <a:ext cx="110100" cy="59999"/>
          </a:xfrm>
          <a:custGeom>
            <a:avLst/>
            <a:gdLst/>
            <a:ahLst/>
            <a:cxnLst/>
            <a:rect l="0" t="0" r="0" b="0"/>
            <a:pathLst>
              <a:path w="120000" h="120000" extrusionOk="0">
                <a:moveTo>
                  <a:pt x="118715" y="0"/>
                </a:moveTo>
                <a:lnTo>
                  <a:pt x="118715" y="0"/>
                </a:lnTo>
                <a:cubicBezTo>
                  <a:pt x="116977" y="1103"/>
                  <a:pt x="105491" y="7310"/>
                  <a:pt x="1209" y="58896"/>
                </a:cubicBezTo>
                <a:cubicBezTo>
                  <a:pt x="0" y="63034"/>
                  <a:pt x="0" y="63034"/>
                  <a:pt x="0" y="63034"/>
                </a:cubicBezTo>
                <a:cubicBezTo>
                  <a:pt x="43299" y="113517"/>
                  <a:pt x="43299" y="113517"/>
                  <a:pt x="43299" y="113517"/>
                </a:cubicBezTo>
                <a:cubicBezTo>
                  <a:pt x="43299" y="113517"/>
                  <a:pt x="48438" y="119862"/>
                  <a:pt x="57052" y="119862"/>
                </a:cubicBezTo>
                <a:cubicBezTo>
                  <a:pt x="60528" y="119862"/>
                  <a:pt x="63400" y="119862"/>
                  <a:pt x="67481" y="116689"/>
                </a:cubicBezTo>
                <a:cubicBezTo>
                  <a:pt x="116977" y="65103"/>
                  <a:pt x="116977" y="65103"/>
                  <a:pt x="116977" y="65103"/>
                </a:cubicBezTo>
                <a:cubicBezTo>
                  <a:pt x="116977" y="65103"/>
                  <a:pt x="117581" y="63034"/>
                  <a:pt x="117581" y="60827"/>
                </a:cubicBezTo>
                <a:lnTo>
                  <a:pt x="116977" y="61931"/>
                </a:lnTo>
                <a:cubicBezTo>
                  <a:pt x="116977" y="61931"/>
                  <a:pt x="118110" y="53655"/>
                  <a:pt x="119319" y="40965"/>
                </a:cubicBezTo>
                <a:cubicBezTo>
                  <a:pt x="119319" y="38758"/>
                  <a:pt x="119319" y="36827"/>
                  <a:pt x="119319" y="33655"/>
                </a:cubicBezTo>
                <a:cubicBezTo>
                  <a:pt x="119924" y="17793"/>
                  <a:pt x="118715" y="4137"/>
                  <a:pt x="118715" y="4137"/>
                </a:cubicBezTo>
                <a:cubicBezTo>
                  <a:pt x="118715" y="3172"/>
                  <a:pt x="118715" y="2068"/>
                  <a:pt x="118715" y="0"/>
                </a:cubicBez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4" name="Shape 174"/>
          <p:cNvSpPr/>
          <p:nvPr/>
        </p:nvSpPr>
        <p:spPr>
          <a:xfrm>
            <a:off x="8187409" y="353720"/>
            <a:ext cx="107700" cy="51900"/>
          </a:xfrm>
          <a:custGeom>
            <a:avLst/>
            <a:gdLst/>
            <a:ahLst/>
            <a:cxnLst/>
            <a:rect l="0" t="0" r="0" b="0"/>
            <a:pathLst>
              <a:path w="120000" h="120000" extrusionOk="0">
                <a:moveTo>
                  <a:pt x="109357" y="0"/>
                </a:moveTo>
                <a:lnTo>
                  <a:pt x="109357" y="0"/>
                </a:lnTo>
                <a:cubicBezTo>
                  <a:pt x="42956" y="1269"/>
                  <a:pt x="42956" y="1269"/>
                  <a:pt x="42956" y="1269"/>
                </a:cubicBezTo>
                <a:cubicBezTo>
                  <a:pt x="28149" y="7301"/>
                  <a:pt x="23521" y="29047"/>
                  <a:pt x="23521" y="29047"/>
                </a:cubicBezTo>
                <a:cubicBezTo>
                  <a:pt x="8251" y="89523"/>
                  <a:pt x="2313" y="111269"/>
                  <a:pt x="0" y="119841"/>
                </a:cubicBezTo>
                <a:cubicBezTo>
                  <a:pt x="106426" y="60476"/>
                  <a:pt x="118149" y="53333"/>
                  <a:pt x="119922" y="52063"/>
                </a:cubicBezTo>
                <a:cubicBezTo>
                  <a:pt x="118149" y="33809"/>
                  <a:pt x="115218" y="16984"/>
                  <a:pt x="109357"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5" name="Shape 175"/>
          <p:cNvSpPr/>
          <p:nvPr/>
        </p:nvSpPr>
        <p:spPr>
          <a:xfrm>
            <a:off x="8336632" y="332976"/>
            <a:ext cx="111900" cy="53700"/>
          </a:xfrm>
          <a:custGeom>
            <a:avLst/>
            <a:gdLst/>
            <a:ahLst/>
            <a:cxnLst/>
            <a:rect l="0" t="0" r="0" b="0"/>
            <a:pathLst>
              <a:path w="120000" h="120000" extrusionOk="0">
                <a:moveTo>
                  <a:pt x="593" y="72802"/>
                </a:moveTo>
                <a:lnTo>
                  <a:pt x="593" y="72802"/>
                </a:lnTo>
                <a:cubicBezTo>
                  <a:pt x="1187" y="88071"/>
                  <a:pt x="4526" y="104575"/>
                  <a:pt x="10760" y="119845"/>
                </a:cubicBezTo>
                <a:cubicBezTo>
                  <a:pt x="11873" y="119845"/>
                  <a:pt x="13061" y="119845"/>
                  <a:pt x="13061" y="119845"/>
                </a:cubicBezTo>
                <a:cubicBezTo>
                  <a:pt x="5640" y="105655"/>
                  <a:pt x="2300" y="88071"/>
                  <a:pt x="593" y="72802"/>
                </a:cubicBezTo>
                <a:lnTo>
                  <a:pt x="119925" y="0"/>
                </a:lnTo>
                <a:lnTo>
                  <a:pt x="119925" y="0"/>
                </a:lnTo>
                <a:cubicBezTo>
                  <a:pt x="113172" y="3547"/>
                  <a:pt x="88311" y="17583"/>
                  <a:pt x="0" y="65706"/>
                </a:cubicBezTo>
                <a:lnTo>
                  <a:pt x="0" y="65706"/>
                </a:lnTo>
                <a:cubicBezTo>
                  <a:pt x="1187" y="64627"/>
                  <a:pt x="13580" y="58766"/>
                  <a:pt x="119925" y="0"/>
                </a:cubicBezTo>
                <a:lnTo>
                  <a:pt x="119925" y="0"/>
                </a:lnTo>
                <a:lnTo>
                  <a:pt x="593" y="72802"/>
                </a:ln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6" name="Shape 176"/>
          <p:cNvSpPr/>
          <p:nvPr/>
        </p:nvSpPr>
        <p:spPr>
          <a:xfrm>
            <a:off x="8335106" y="306131"/>
            <a:ext cx="113400" cy="56400"/>
          </a:xfrm>
          <a:custGeom>
            <a:avLst/>
            <a:gdLst/>
            <a:ahLst/>
            <a:cxnLst/>
            <a:rect l="0" t="0" r="0" b="0"/>
            <a:pathLst>
              <a:path w="120000" h="120000" extrusionOk="0">
                <a:moveTo>
                  <a:pt x="66951" y="0"/>
                </a:moveTo>
                <a:lnTo>
                  <a:pt x="66951" y="0"/>
                </a:lnTo>
                <a:cubicBezTo>
                  <a:pt x="64170" y="0"/>
                  <a:pt x="60878" y="1176"/>
                  <a:pt x="57512" y="3382"/>
                </a:cubicBezTo>
                <a:cubicBezTo>
                  <a:pt x="5634" y="62794"/>
                  <a:pt x="5634" y="62794"/>
                  <a:pt x="5634" y="62794"/>
                </a:cubicBezTo>
                <a:cubicBezTo>
                  <a:pt x="5634" y="62794"/>
                  <a:pt x="0" y="88529"/>
                  <a:pt x="1682" y="119852"/>
                </a:cubicBezTo>
                <a:cubicBezTo>
                  <a:pt x="88756" y="73970"/>
                  <a:pt x="113268" y="60588"/>
                  <a:pt x="119926" y="57205"/>
                </a:cubicBezTo>
                <a:cubicBezTo>
                  <a:pt x="80341" y="6617"/>
                  <a:pt x="80341" y="6617"/>
                  <a:pt x="80341" y="6617"/>
                </a:cubicBezTo>
                <a:cubicBezTo>
                  <a:pt x="80341" y="6617"/>
                  <a:pt x="75292" y="0"/>
                  <a:pt x="66951" y="0"/>
                </a:cubicBez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7" name="Shape 177"/>
          <p:cNvSpPr/>
          <p:nvPr/>
        </p:nvSpPr>
        <p:spPr>
          <a:xfrm>
            <a:off x="8336632" y="332976"/>
            <a:ext cx="114900" cy="55800"/>
          </a:xfrm>
          <a:custGeom>
            <a:avLst/>
            <a:gdLst/>
            <a:ahLst/>
            <a:cxnLst/>
            <a:rect l="0" t="0" r="0" b="0"/>
            <a:pathLst>
              <a:path w="120000" h="120000" extrusionOk="0">
                <a:moveTo>
                  <a:pt x="116608" y="0"/>
                </a:moveTo>
                <a:lnTo>
                  <a:pt x="116608" y="0"/>
                </a:lnTo>
                <a:cubicBezTo>
                  <a:pt x="13205" y="56514"/>
                  <a:pt x="1154" y="62150"/>
                  <a:pt x="0" y="63189"/>
                </a:cubicBezTo>
                <a:cubicBezTo>
                  <a:pt x="0" y="64375"/>
                  <a:pt x="0" y="66600"/>
                  <a:pt x="0" y="67787"/>
                </a:cubicBezTo>
                <a:cubicBezTo>
                  <a:pt x="0" y="68974"/>
                  <a:pt x="577" y="68974"/>
                  <a:pt x="577" y="70012"/>
                </a:cubicBezTo>
                <a:cubicBezTo>
                  <a:pt x="2236" y="84697"/>
                  <a:pt x="5484" y="101606"/>
                  <a:pt x="12699" y="115253"/>
                </a:cubicBezTo>
                <a:cubicBezTo>
                  <a:pt x="12699" y="115253"/>
                  <a:pt x="11545" y="115253"/>
                  <a:pt x="10463" y="115253"/>
                </a:cubicBezTo>
                <a:cubicBezTo>
                  <a:pt x="11040" y="116440"/>
                  <a:pt x="11545" y="118665"/>
                  <a:pt x="12699" y="119851"/>
                </a:cubicBezTo>
                <a:lnTo>
                  <a:pt x="12699" y="119851"/>
                </a:lnTo>
                <a:lnTo>
                  <a:pt x="12699" y="119851"/>
                </a:lnTo>
                <a:lnTo>
                  <a:pt x="12699" y="119851"/>
                </a:lnTo>
                <a:cubicBezTo>
                  <a:pt x="77570" y="118665"/>
                  <a:pt x="77570" y="118665"/>
                  <a:pt x="77570" y="118665"/>
                </a:cubicBezTo>
                <a:cubicBezTo>
                  <a:pt x="91930" y="113028"/>
                  <a:pt x="96259" y="92707"/>
                  <a:pt x="96259" y="92707"/>
                </a:cubicBezTo>
                <a:cubicBezTo>
                  <a:pt x="119927" y="3411"/>
                  <a:pt x="119927" y="3411"/>
                  <a:pt x="119927" y="3411"/>
                </a:cubicBezTo>
                <a:cubicBezTo>
                  <a:pt x="119422" y="3411"/>
                  <a:pt x="119422" y="3411"/>
                  <a:pt x="119422" y="3411"/>
                </a:cubicBezTo>
                <a:cubicBezTo>
                  <a:pt x="118268" y="2224"/>
                  <a:pt x="117763" y="1186"/>
                  <a:pt x="116608"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8" name="Shape 178"/>
          <p:cNvSpPr/>
          <p:nvPr/>
        </p:nvSpPr>
        <p:spPr>
          <a:xfrm>
            <a:off x="8322899" y="393072"/>
            <a:ext cx="35100" cy="115800"/>
          </a:xfrm>
          <a:custGeom>
            <a:avLst/>
            <a:gdLst/>
            <a:ahLst/>
            <a:cxnLst/>
            <a:rect l="0" t="0" r="0" b="0"/>
            <a:pathLst>
              <a:path w="120000" h="120000" extrusionOk="0">
                <a:moveTo>
                  <a:pt x="0" y="0"/>
                </a:moveTo>
                <a:lnTo>
                  <a:pt x="0" y="0"/>
                </a:lnTo>
                <a:lnTo>
                  <a:pt x="0" y="0"/>
                </a:lnTo>
                <a:cubicBezTo>
                  <a:pt x="5390" y="5438"/>
                  <a:pt x="26718" y="28336"/>
                  <a:pt x="116250" y="117781"/>
                </a:cubicBezTo>
                <a:cubicBezTo>
                  <a:pt x="114375" y="118354"/>
                  <a:pt x="112500" y="118855"/>
                  <a:pt x="112500" y="119427"/>
                </a:cubicBezTo>
                <a:cubicBezTo>
                  <a:pt x="114375" y="119928"/>
                  <a:pt x="114375" y="119928"/>
                  <a:pt x="114375" y="119928"/>
                </a:cubicBezTo>
                <a:cubicBezTo>
                  <a:pt x="116250" y="119427"/>
                  <a:pt x="117890" y="118855"/>
                  <a:pt x="119765" y="118354"/>
                </a:cubicBezTo>
                <a:cubicBezTo>
                  <a:pt x="117890" y="117781"/>
                  <a:pt x="117890" y="117781"/>
                  <a:pt x="116250" y="117781"/>
                </a:cubicBezTo>
                <a:cubicBezTo>
                  <a:pt x="116250" y="117781"/>
                  <a:pt x="116250" y="117781"/>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79" name="Shape 179"/>
          <p:cNvSpPr/>
          <p:nvPr/>
        </p:nvSpPr>
        <p:spPr>
          <a:xfrm>
            <a:off x="8293604" y="393072"/>
            <a:ext cx="64200" cy="115500"/>
          </a:xfrm>
          <a:custGeom>
            <a:avLst/>
            <a:gdLst/>
            <a:ahLst/>
            <a:cxnLst/>
            <a:rect l="0" t="0" r="0" b="0"/>
            <a:pathLst>
              <a:path w="120000" h="120000" extrusionOk="0">
                <a:moveTo>
                  <a:pt x="118831" y="118275"/>
                </a:moveTo>
                <a:lnTo>
                  <a:pt x="118831" y="118275"/>
                </a:lnTo>
                <a:cubicBezTo>
                  <a:pt x="118831" y="117772"/>
                  <a:pt x="118831" y="117772"/>
                  <a:pt x="118831" y="117772"/>
                </a:cubicBezTo>
                <a:cubicBezTo>
                  <a:pt x="118831" y="118275"/>
                  <a:pt x="118831" y="118275"/>
                  <a:pt x="118831" y="118275"/>
                </a:cubicBezTo>
                <a:lnTo>
                  <a:pt x="55454" y="0"/>
                </a:lnTo>
                <a:lnTo>
                  <a:pt x="55454" y="0"/>
                </a:lnTo>
                <a:cubicBezTo>
                  <a:pt x="54545" y="0"/>
                  <a:pt x="54545" y="0"/>
                  <a:pt x="54545" y="0"/>
                </a:cubicBezTo>
                <a:cubicBezTo>
                  <a:pt x="38571" y="3233"/>
                  <a:pt x="20779" y="8191"/>
                  <a:pt x="0" y="16958"/>
                </a:cubicBezTo>
                <a:cubicBezTo>
                  <a:pt x="5974" y="82131"/>
                  <a:pt x="5974" y="82131"/>
                  <a:pt x="5974" y="82131"/>
                </a:cubicBezTo>
                <a:cubicBezTo>
                  <a:pt x="12857" y="96934"/>
                  <a:pt x="31688" y="100742"/>
                  <a:pt x="31688" y="100742"/>
                </a:cubicBezTo>
                <a:cubicBezTo>
                  <a:pt x="96103" y="115544"/>
                  <a:pt x="112857" y="119353"/>
                  <a:pt x="117792" y="119928"/>
                </a:cubicBezTo>
                <a:cubicBezTo>
                  <a:pt x="117792" y="119353"/>
                  <a:pt x="118831" y="118850"/>
                  <a:pt x="119870" y="118275"/>
                </a:cubicBezTo>
                <a:cubicBezTo>
                  <a:pt x="70259" y="28455"/>
                  <a:pt x="58441" y="5461"/>
                  <a:pt x="55454" y="0"/>
                </a:cubicBezTo>
                <a:lnTo>
                  <a:pt x="118831" y="118275"/>
                </a:ln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0" name="Shape 180"/>
          <p:cNvSpPr/>
          <p:nvPr/>
        </p:nvSpPr>
        <p:spPr>
          <a:xfrm>
            <a:off x="8356771" y="506554"/>
            <a:ext cx="300" cy="600"/>
          </a:xfrm>
          <a:custGeom>
            <a:avLst/>
            <a:gdLst/>
            <a:ahLst/>
            <a:cxnLst/>
            <a:rect l="0" t="0" r="0" b="0"/>
            <a:pathLst>
              <a:path w="120000" h="120000" extrusionOk="0">
                <a:moveTo>
                  <a:pt x="0" y="0"/>
                </a:moveTo>
                <a:lnTo>
                  <a:pt x="0" y="0"/>
                </a:lnTo>
                <a:cubicBezTo>
                  <a:pt x="0" y="105000"/>
                  <a:pt x="0" y="105000"/>
                  <a:pt x="0" y="105000"/>
                </a:cubicBezTo>
                <a:cubicBezTo>
                  <a:pt x="0" y="105000"/>
                  <a:pt x="0" y="105000"/>
                  <a:pt x="0" y="0"/>
                </a:cubicBezTo>
              </a:path>
            </a:pathLst>
          </a:custGeom>
          <a:solidFill>
            <a:srgbClr val="496AA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1" name="Shape 181"/>
          <p:cNvSpPr/>
          <p:nvPr/>
        </p:nvSpPr>
        <p:spPr>
          <a:xfrm>
            <a:off x="8322899" y="388496"/>
            <a:ext cx="69000" cy="119400"/>
          </a:xfrm>
          <a:custGeom>
            <a:avLst/>
            <a:gdLst/>
            <a:ahLst/>
            <a:cxnLst/>
            <a:rect l="0" t="0" r="0" b="0"/>
            <a:pathLst>
              <a:path w="120000" h="120000" extrusionOk="0">
                <a:moveTo>
                  <a:pt x="38400" y="0"/>
                </a:moveTo>
                <a:lnTo>
                  <a:pt x="38400" y="0"/>
                </a:lnTo>
                <a:cubicBezTo>
                  <a:pt x="31080" y="0"/>
                  <a:pt x="18360" y="1044"/>
                  <a:pt x="0" y="4802"/>
                </a:cubicBezTo>
                <a:cubicBezTo>
                  <a:pt x="59520" y="119373"/>
                  <a:pt x="59520" y="119373"/>
                  <a:pt x="59520" y="119373"/>
                </a:cubicBezTo>
                <a:cubicBezTo>
                  <a:pt x="60360" y="119373"/>
                  <a:pt x="60360" y="119373"/>
                  <a:pt x="61320" y="119930"/>
                </a:cubicBezTo>
                <a:cubicBezTo>
                  <a:pt x="107880" y="79071"/>
                  <a:pt x="107880" y="79071"/>
                  <a:pt x="107880" y="79071"/>
                </a:cubicBezTo>
                <a:cubicBezTo>
                  <a:pt x="107880" y="79071"/>
                  <a:pt x="119880" y="69535"/>
                  <a:pt x="110760" y="55684"/>
                </a:cubicBezTo>
                <a:cubicBezTo>
                  <a:pt x="49440" y="4802"/>
                  <a:pt x="44880" y="1044"/>
                  <a:pt x="44880" y="556"/>
                </a:cubicBezTo>
                <a:lnTo>
                  <a:pt x="44880" y="556"/>
                </a:lnTo>
                <a:cubicBezTo>
                  <a:pt x="44880" y="556"/>
                  <a:pt x="42120" y="0"/>
                  <a:pt x="38400"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2" name="Shape 182"/>
          <p:cNvSpPr/>
          <p:nvPr/>
        </p:nvSpPr>
        <p:spPr>
          <a:xfrm>
            <a:off x="8348838" y="389107"/>
            <a:ext cx="300" cy="300"/>
          </a:xfrm>
          <a:custGeom>
            <a:avLst/>
            <a:gdLst/>
            <a:ahLst/>
            <a:cxnLst/>
            <a:rect l="0" t="0" r="0" b="0"/>
            <a:pathLst>
              <a:path w="120000" h="120000" extrusionOk="0">
                <a:moveTo>
                  <a:pt x="0" y="0"/>
                </a:moveTo>
                <a:lnTo>
                  <a:pt x="0" y="0"/>
                </a:lnTo>
              </a:path>
            </a:pathLst>
          </a:custGeom>
          <a:solidFill>
            <a:srgbClr val="B48603"/>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3" name="Shape 183"/>
          <p:cNvSpPr/>
          <p:nvPr/>
        </p:nvSpPr>
        <p:spPr>
          <a:xfrm>
            <a:off x="8280787" y="233222"/>
            <a:ext cx="59400" cy="120000"/>
          </a:xfrm>
          <a:custGeom>
            <a:avLst/>
            <a:gdLst/>
            <a:ahLst/>
            <a:cxnLst/>
            <a:rect l="0" t="0" r="0" b="0"/>
            <a:pathLst>
              <a:path w="120000" h="120000" extrusionOk="0">
                <a:moveTo>
                  <a:pt x="0" y="0"/>
                </a:moveTo>
                <a:lnTo>
                  <a:pt x="0" y="0"/>
                </a:lnTo>
                <a:cubicBezTo>
                  <a:pt x="3091" y="5796"/>
                  <a:pt x="14894" y="27878"/>
                  <a:pt x="64215" y="115721"/>
                </a:cubicBezTo>
                <a:cubicBezTo>
                  <a:pt x="47072" y="118343"/>
                  <a:pt x="31053" y="118895"/>
                  <a:pt x="21358" y="118895"/>
                </a:cubicBezTo>
                <a:cubicBezTo>
                  <a:pt x="13770" y="118895"/>
                  <a:pt x="9555" y="118343"/>
                  <a:pt x="9555" y="118343"/>
                </a:cubicBezTo>
                <a:cubicBezTo>
                  <a:pt x="9555" y="118895"/>
                  <a:pt x="10679" y="119378"/>
                  <a:pt x="11662" y="119930"/>
                </a:cubicBezTo>
                <a:cubicBezTo>
                  <a:pt x="13770" y="119930"/>
                  <a:pt x="17002" y="119930"/>
                  <a:pt x="21358" y="119930"/>
                </a:cubicBezTo>
                <a:cubicBezTo>
                  <a:pt x="31053" y="119930"/>
                  <a:pt x="47072" y="119930"/>
                  <a:pt x="64215" y="117308"/>
                </a:cubicBezTo>
                <a:cubicBezTo>
                  <a:pt x="81217" y="114686"/>
                  <a:pt x="100608" y="109925"/>
                  <a:pt x="117751" y="102541"/>
                </a:cubicBezTo>
                <a:cubicBezTo>
                  <a:pt x="118875" y="101506"/>
                  <a:pt x="118875" y="101023"/>
                  <a:pt x="119859" y="100471"/>
                </a:cubicBezTo>
                <a:lnTo>
                  <a:pt x="119859" y="100471"/>
                </a:lnTo>
                <a:cubicBezTo>
                  <a:pt x="102716" y="108338"/>
                  <a:pt x="82341" y="112547"/>
                  <a:pt x="64215" y="115169"/>
                </a:cubicBezTo>
                <a:cubicBezTo>
                  <a:pt x="64215" y="115169"/>
                  <a:pt x="64215" y="115169"/>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4" name="Shape 184"/>
          <p:cNvSpPr/>
          <p:nvPr/>
        </p:nvSpPr>
        <p:spPr>
          <a:xfrm>
            <a:off x="8280787" y="233222"/>
            <a:ext cx="59400" cy="115500"/>
          </a:xfrm>
          <a:custGeom>
            <a:avLst/>
            <a:gdLst/>
            <a:ahLst/>
            <a:cxnLst/>
            <a:rect l="0" t="0" r="0" b="0"/>
            <a:pathLst>
              <a:path w="120000" h="120000" extrusionOk="0">
                <a:moveTo>
                  <a:pt x="119859" y="104622"/>
                </a:moveTo>
                <a:lnTo>
                  <a:pt x="119859" y="104622"/>
                </a:lnTo>
                <a:cubicBezTo>
                  <a:pt x="118875" y="105197"/>
                  <a:pt x="118875" y="105700"/>
                  <a:pt x="117751" y="106778"/>
                </a:cubicBezTo>
                <a:cubicBezTo>
                  <a:pt x="118875" y="106778"/>
                  <a:pt x="118875" y="106275"/>
                  <a:pt x="119859" y="106275"/>
                </a:cubicBezTo>
                <a:cubicBezTo>
                  <a:pt x="119859" y="105700"/>
                  <a:pt x="119859" y="105197"/>
                  <a:pt x="119859" y="104622"/>
                </a:cubicBezTo>
                <a:lnTo>
                  <a:pt x="0" y="0"/>
                </a:lnTo>
                <a:lnTo>
                  <a:pt x="0" y="0"/>
                </a:lnTo>
                <a:cubicBezTo>
                  <a:pt x="64215" y="119928"/>
                  <a:pt x="64215" y="119928"/>
                  <a:pt x="64215" y="119928"/>
                </a:cubicBezTo>
                <a:cubicBezTo>
                  <a:pt x="82341" y="117197"/>
                  <a:pt x="102716" y="112814"/>
                  <a:pt x="119859" y="104622"/>
                </a:cubicBezTo>
                <a:cubicBezTo>
                  <a:pt x="114519" y="42179"/>
                  <a:pt x="114519" y="42179"/>
                  <a:pt x="114519" y="42179"/>
                </a:cubicBezTo>
                <a:cubicBezTo>
                  <a:pt x="107072" y="27377"/>
                  <a:pt x="87681" y="22994"/>
                  <a:pt x="87681" y="22994"/>
                </a:cubicBezTo>
                <a:cubicBezTo>
                  <a:pt x="21358" y="5461"/>
                  <a:pt x="4215" y="1077"/>
                  <a:pt x="0" y="0"/>
                </a:cubicBezTo>
                <a:lnTo>
                  <a:pt x="119859" y="104622"/>
                </a:ln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5" name="Shape 185"/>
          <p:cNvSpPr/>
          <p:nvPr/>
        </p:nvSpPr>
        <p:spPr>
          <a:xfrm>
            <a:off x="8245389" y="233222"/>
            <a:ext cx="67200" cy="120000"/>
          </a:xfrm>
          <a:custGeom>
            <a:avLst/>
            <a:gdLst/>
            <a:ahLst/>
            <a:cxnLst/>
            <a:rect l="0" t="0" r="0" b="0"/>
            <a:pathLst>
              <a:path w="120000" h="120000" extrusionOk="0">
                <a:moveTo>
                  <a:pt x="62350" y="0"/>
                </a:moveTo>
                <a:lnTo>
                  <a:pt x="62350" y="0"/>
                </a:lnTo>
                <a:lnTo>
                  <a:pt x="62350" y="0"/>
                </a:lnTo>
                <a:cubicBezTo>
                  <a:pt x="61360" y="0"/>
                  <a:pt x="61360" y="0"/>
                  <a:pt x="61360" y="0"/>
                </a:cubicBezTo>
                <a:cubicBezTo>
                  <a:pt x="12371" y="42093"/>
                  <a:pt x="12371" y="42093"/>
                  <a:pt x="12371" y="42093"/>
                </a:cubicBezTo>
                <a:cubicBezTo>
                  <a:pt x="12371" y="42093"/>
                  <a:pt x="0" y="51063"/>
                  <a:pt x="8536" y="64726"/>
                </a:cubicBezTo>
                <a:cubicBezTo>
                  <a:pt x="70886" y="119930"/>
                  <a:pt x="70886" y="119930"/>
                  <a:pt x="70886" y="119930"/>
                </a:cubicBezTo>
                <a:cubicBezTo>
                  <a:pt x="70886" y="119930"/>
                  <a:pt x="71752" y="119930"/>
                  <a:pt x="73608" y="119930"/>
                </a:cubicBezTo>
                <a:cubicBezTo>
                  <a:pt x="72742" y="119378"/>
                  <a:pt x="71752" y="118895"/>
                  <a:pt x="71752" y="118343"/>
                </a:cubicBezTo>
                <a:cubicBezTo>
                  <a:pt x="71752" y="118343"/>
                  <a:pt x="75463" y="118895"/>
                  <a:pt x="82144" y="118895"/>
                </a:cubicBezTo>
                <a:cubicBezTo>
                  <a:pt x="90680" y="118895"/>
                  <a:pt x="104783" y="118343"/>
                  <a:pt x="119876" y="115721"/>
                </a:cubicBezTo>
                <a:cubicBezTo>
                  <a:pt x="76453" y="27878"/>
                  <a:pt x="66061" y="5796"/>
                  <a:pt x="63340" y="0"/>
                </a:cubicBezTo>
                <a:cubicBezTo>
                  <a:pt x="62350" y="0"/>
                  <a:pt x="62350" y="0"/>
                  <a:pt x="62350"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6" name="Shape 186"/>
          <p:cNvSpPr/>
          <p:nvPr/>
        </p:nvSpPr>
        <p:spPr>
          <a:xfrm>
            <a:off x="8534679" y="212173"/>
            <a:ext cx="45300" cy="62700"/>
          </a:xfrm>
          <a:custGeom>
            <a:avLst/>
            <a:gdLst/>
            <a:ahLst/>
            <a:cxnLst/>
            <a:rect l="0" t="0" r="0" b="0"/>
            <a:pathLst>
              <a:path w="120000" h="120000" extrusionOk="0">
                <a:moveTo>
                  <a:pt x="119817" y="101762"/>
                </a:moveTo>
                <a:lnTo>
                  <a:pt x="119817" y="101762"/>
                </a:lnTo>
                <a:cubicBezTo>
                  <a:pt x="115433" y="106784"/>
                  <a:pt x="110136" y="110881"/>
                  <a:pt x="100273" y="113788"/>
                </a:cubicBezTo>
                <a:cubicBezTo>
                  <a:pt x="90410" y="117885"/>
                  <a:pt x="77990" y="119867"/>
                  <a:pt x="64109" y="119867"/>
                </a:cubicBezTo>
                <a:cubicBezTo>
                  <a:pt x="44566" y="119867"/>
                  <a:pt x="29223" y="114845"/>
                  <a:pt x="18082" y="105726"/>
                </a:cubicBezTo>
                <a:cubicBezTo>
                  <a:pt x="5479" y="97797"/>
                  <a:pt x="0" y="85638"/>
                  <a:pt x="0" y="71497"/>
                </a:cubicBezTo>
                <a:cubicBezTo>
                  <a:pt x="0" y="48370"/>
                  <a:pt x="0" y="48370"/>
                  <a:pt x="0" y="48370"/>
                </a:cubicBezTo>
                <a:cubicBezTo>
                  <a:pt x="0" y="34229"/>
                  <a:pt x="5479" y="22202"/>
                  <a:pt x="16621" y="14140"/>
                </a:cubicBezTo>
                <a:cubicBezTo>
                  <a:pt x="29223" y="5022"/>
                  <a:pt x="43105" y="0"/>
                  <a:pt x="62648" y="0"/>
                </a:cubicBezTo>
                <a:cubicBezTo>
                  <a:pt x="79452" y="0"/>
                  <a:pt x="94794" y="4096"/>
                  <a:pt x="104474" y="11101"/>
                </a:cubicBezTo>
                <a:cubicBezTo>
                  <a:pt x="114155" y="17180"/>
                  <a:pt x="119817" y="26299"/>
                  <a:pt x="119817" y="37268"/>
                </a:cubicBezTo>
                <a:lnTo>
                  <a:pt x="119817" y="37268"/>
                </a:lnTo>
                <a:cubicBezTo>
                  <a:pt x="98812" y="37268"/>
                  <a:pt x="98812" y="37268"/>
                  <a:pt x="98812" y="37268"/>
                </a:cubicBezTo>
                <a:cubicBezTo>
                  <a:pt x="98812" y="30264"/>
                  <a:pt x="94794" y="24185"/>
                  <a:pt x="89132" y="20088"/>
                </a:cubicBezTo>
                <a:cubicBezTo>
                  <a:pt x="82191" y="15198"/>
                  <a:pt x="73789" y="13083"/>
                  <a:pt x="62648" y="13083"/>
                </a:cubicBezTo>
                <a:cubicBezTo>
                  <a:pt x="50228" y="13083"/>
                  <a:pt x="40365" y="16123"/>
                  <a:pt x="31963" y="22202"/>
                </a:cubicBezTo>
                <a:cubicBezTo>
                  <a:pt x="25022" y="29207"/>
                  <a:pt x="20821" y="37268"/>
                  <a:pt x="20821" y="47444"/>
                </a:cubicBezTo>
                <a:cubicBezTo>
                  <a:pt x="20821" y="71497"/>
                  <a:pt x="20821" y="71497"/>
                  <a:pt x="20821" y="71497"/>
                </a:cubicBezTo>
                <a:cubicBezTo>
                  <a:pt x="20821" y="82599"/>
                  <a:pt x="25022" y="90660"/>
                  <a:pt x="33424" y="97797"/>
                </a:cubicBezTo>
                <a:cubicBezTo>
                  <a:pt x="41826" y="103744"/>
                  <a:pt x="51506" y="106784"/>
                  <a:pt x="64109" y="106784"/>
                </a:cubicBezTo>
                <a:cubicBezTo>
                  <a:pt x="72328" y="106784"/>
                  <a:pt x="80730" y="106784"/>
                  <a:pt x="86210" y="104801"/>
                </a:cubicBezTo>
                <a:cubicBezTo>
                  <a:pt x="91872" y="102819"/>
                  <a:pt x="96073" y="100704"/>
                  <a:pt x="98812" y="97797"/>
                </a:cubicBezTo>
                <a:cubicBezTo>
                  <a:pt x="98812" y="72555"/>
                  <a:pt x="98812" y="72555"/>
                  <a:pt x="98812" y="72555"/>
                </a:cubicBezTo>
                <a:cubicBezTo>
                  <a:pt x="62648" y="72555"/>
                  <a:pt x="62648" y="72555"/>
                  <a:pt x="62648" y="72555"/>
                </a:cubicBezTo>
                <a:cubicBezTo>
                  <a:pt x="62648" y="59471"/>
                  <a:pt x="62648" y="59471"/>
                  <a:pt x="62648" y="59471"/>
                </a:cubicBezTo>
                <a:cubicBezTo>
                  <a:pt x="119817" y="59471"/>
                  <a:pt x="119817" y="59471"/>
                  <a:pt x="119817" y="59471"/>
                </a:cubicBezTo>
                <a:lnTo>
                  <a:pt x="119817" y="10176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7" name="Shape 187"/>
          <p:cNvSpPr/>
          <p:nvPr/>
        </p:nvSpPr>
        <p:spPr>
          <a:xfrm>
            <a:off x="8592964" y="209123"/>
            <a:ext cx="8100" cy="65100"/>
          </a:xfrm>
          <a:custGeom>
            <a:avLst/>
            <a:gdLst/>
            <a:ahLst/>
            <a:cxnLst/>
            <a:rect l="0" t="0" r="0" b="0"/>
            <a:pathLst>
              <a:path w="120000" h="120000" extrusionOk="0">
                <a:moveTo>
                  <a:pt x="118956" y="119872"/>
                </a:moveTo>
                <a:lnTo>
                  <a:pt x="0" y="119872"/>
                </a:lnTo>
                <a:lnTo>
                  <a:pt x="0" y="0"/>
                </a:lnTo>
                <a:lnTo>
                  <a:pt x="118956" y="0"/>
                </a:lnTo>
                <a:lnTo>
                  <a:pt x="118956"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8" name="Shape 188"/>
          <p:cNvSpPr/>
          <p:nvPr/>
        </p:nvSpPr>
        <p:spPr>
          <a:xfrm>
            <a:off x="8610968" y="228036"/>
            <a:ext cx="40200" cy="47100"/>
          </a:xfrm>
          <a:custGeom>
            <a:avLst/>
            <a:gdLst/>
            <a:ahLst/>
            <a:cxnLst/>
            <a:rect l="0" t="0" r="0" b="0"/>
            <a:pathLst>
              <a:path w="120000" h="120000" extrusionOk="0">
                <a:moveTo>
                  <a:pt x="0" y="57790"/>
                </a:moveTo>
                <a:lnTo>
                  <a:pt x="0" y="57790"/>
                </a:lnTo>
                <a:cubicBezTo>
                  <a:pt x="0" y="41708"/>
                  <a:pt x="4750" y="26863"/>
                  <a:pt x="15697" y="16082"/>
                </a:cubicBezTo>
                <a:cubicBezTo>
                  <a:pt x="26850" y="5301"/>
                  <a:pt x="41101" y="0"/>
                  <a:pt x="59896" y="0"/>
                </a:cubicBezTo>
                <a:cubicBezTo>
                  <a:pt x="78691" y="0"/>
                  <a:pt x="92943" y="5301"/>
                  <a:pt x="104096" y="16082"/>
                </a:cubicBezTo>
                <a:cubicBezTo>
                  <a:pt x="115043" y="26863"/>
                  <a:pt x="119793" y="41708"/>
                  <a:pt x="119793" y="57790"/>
                </a:cubicBezTo>
                <a:cubicBezTo>
                  <a:pt x="119793" y="60618"/>
                  <a:pt x="119793" y="60618"/>
                  <a:pt x="119793" y="60618"/>
                </a:cubicBezTo>
                <a:cubicBezTo>
                  <a:pt x="119793" y="78114"/>
                  <a:pt x="115043" y="91723"/>
                  <a:pt x="104096" y="102326"/>
                </a:cubicBezTo>
                <a:cubicBezTo>
                  <a:pt x="92943" y="114521"/>
                  <a:pt x="78691" y="119823"/>
                  <a:pt x="59896" y="119823"/>
                </a:cubicBezTo>
                <a:cubicBezTo>
                  <a:pt x="41101" y="119823"/>
                  <a:pt x="26850" y="113107"/>
                  <a:pt x="15697" y="102326"/>
                </a:cubicBezTo>
                <a:cubicBezTo>
                  <a:pt x="4750" y="91723"/>
                  <a:pt x="0" y="78114"/>
                  <a:pt x="0" y="60618"/>
                </a:cubicBezTo>
                <a:lnTo>
                  <a:pt x="0" y="57790"/>
                </a:lnTo>
                <a:close/>
                <a:moveTo>
                  <a:pt x="23752" y="60618"/>
                </a:moveTo>
                <a:lnTo>
                  <a:pt x="23752" y="60618"/>
                </a:lnTo>
                <a:cubicBezTo>
                  <a:pt x="23752" y="72636"/>
                  <a:pt x="26850" y="83416"/>
                  <a:pt x="33046" y="91723"/>
                </a:cubicBezTo>
                <a:cubicBezTo>
                  <a:pt x="39449" y="98262"/>
                  <a:pt x="47297" y="102326"/>
                  <a:pt x="59896" y="102326"/>
                </a:cubicBezTo>
                <a:cubicBezTo>
                  <a:pt x="71049" y="102326"/>
                  <a:pt x="80344" y="98262"/>
                  <a:pt x="86746" y="91723"/>
                </a:cubicBezTo>
                <a:cubicBezTo>
                  <a:pt x="92943" y="83416"/>
                  <a:pt x="96041" y="72636"/>
                  <a:pt x="96041" y="60618"/>
                </a:cubicBezTo>
                <a:cubicBezTo>
                  <a:pt x="96041" y="57790"/>
                  <a:pt x="96041" y="57790"/>
                  <a:pt x="96041" y="57790"/>
                </a:cubicBezTo>
                <a:cubicBezTo>
                  <a:pt x="96041" y="45773"/>
                  <a:pt x="92943" y="36406"/>
                  <a:pt x="86746" y="28276"/>
                </a:cubicBezTo>
                <a:cubicBezTo>
                  <a:pt x="80344" y="20147"/>
                  <a:pt x="71049" y="16082"/>
                  <a:pt x="59896" y="16082"/>
                </a:cubicBezTo>
                <a:cubicBezTo>
                  <a:pt x="47297" y="16082"/>
                  <a:pt x="39449" y="20147"/>
                  <a:pt x="33046" y="28276"/>
                </a:cubicBezTo>
                <a:cubicBezTo>
                  <a:pt x="26850" y="36406"/>
                  <a:pt x="23752" y="45773"/>
                  <a:pt x="23752" y="57790"/>
                </a:cubicBezTo>
                <a:lnTo>
                  <a:pt x="23752" y="6061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89" name="Shape 189"/>
          <p:cNvSpPr/>
          <p:nvPr/>
        </p:nvSpPr>
        <p:spPr>
          <a:xfrm>
            <a:off x="8660710" y="209123"/>
            <a:ext cx="38100" cy="66000"/>
          </a:xfrm>
          <a:custGeom>
            <a:avLst/>
            <a:gdLst/>
            <a:ahLst/>
            <a:cxnLst/>
            <a:rect l="0" t="0" r="0" b="0"/>
            <a:pathLst>
              <a:path w="120000" h="120000" extrusionOk="0">
                <a:moveTo>
                  <a:pt x="119781" y="79580"/>
                </a:moveTo>
                <a:lnTo>
                  <a:pt x="119781" y="79580"/>
                </a:lnTo>
                <a:cubicBezTo>
                  <a:pt x="119781" y="92046"/>
                  <a:pt x="116290" y="101615"/>
                  <a:pt x="106472" y="108415"/>
                </a:cubicBezTo>
                <a:cubicBezTo>
                  <a:pt x="96436" y="116096"/>
                  <a:pt x="83127" y="119874"/>
                  <a:pt x="64800" y="119874"/>
                </a:cubicBezTo>
                <a:cubicBezTo>
                  <a:pt x="54981" y="119874"/>
                  <a:pt x="48218" y="117985"/>
                  <a:pt x="39927" y="116096"/>
                </a:cubicBezTo>
                <a:cubicBezTo>
                  <a:pt x="33163" y="114081"/>
                  <a:pt x="28363" y="111311"/>
                  <a:pt x="23345" y="106400"/>
                </a:cubicBezTo>
                <a:cubicBezTo>
                  <a:pt x="18327" y="117985"/>
                  <a:pt x="18327" y="117985"/>
                  <a:pt x="18327" y="117985"/>
                </a:cubicBezTo>
                <a:cubicBezTo>
                  <a:pt x="0" y="117985"/>
                  <a:pt x="0" y="117985"/>
                  <a:pt x="0" y="117985"/>
                </a:cubicBezTo>
                <a:cubicBezTo>
                  <a:pt x="0" y="0"/>
                  <a:pt x="0" y="0"/>
                  <a:pt x="0" y="0"/>
                </a:cubicBezTo>
                <a:cubicBezTo>
                  <a:pt x="24872" y="0"/>
                  <a:pt x="24872" y="0"/>
                  <a:pt x="24872" y="0"/>
                </a:cubicBezTo>
                <a:cubicBezTo>
                  <a:pt x="24872" y="45960"/>
                  <a:pt x="24872" y="45960"/>
                  <a:pt x="24872" y="45960"/>
                </a:cubicBezTo>
                <a:cubicBezTo>
                  <a:pt x="29890" y="42182"/>
                  <a:pt x="34909" y="39286"/>
                  <a:pt x="41672" y="37397"/>
                </a:cubicBezTo>
                <a:cubicBezTo>
                  <a:pt x="48218" y="35383"/>
                  <a:pt x="56509" y="34501"/>
                  <a:pt x="64800" y="34501"/>
                </a:cubicBezTo>
                <a:cubicBezTo>
                  <a:pt x="83127" y="34501"/>
                  <a:pt x="96436" y="38279"/>
                  <a:pt x="106472" y="46967"/>
                </a:cubicBezTo>
                <a:cubicBezTo>
                  <a:pt x="116290" y="54648"/>
                  <a:pt x="119781" y="65225"/>
                  <a:pt x="119781" y="78698"/>
                </a:cubicBezTo>
                <a:lnTo>
                  <a:pt x="119781" y="79580"/>
                </a:lnTo>
                <a:close/>
                <a:moveTo>
                  <a:pt x="94909" y="78698"/>
                </a:moveTo>
                <a:lnTo>
                  <a:pt x="94909" y="78698"/>
                </a:lnTo>
                <a:cubicBezTo>
                  <a:pt x="94909" y="69003"/>
                  <a:pt x="91418" y="61448"/>
                  <a:pt x="86400" y="55529"/>
                </a:cubicBezTo>
                <a:cubicBezTo>
                  <a:pt x="79854" y="49863"/>
                  <a:pt x="69818" y="46967"/>
                  <a:pt x="58254" y="46967"/>
                </a:cubicBezTo>
                <a:cubicBezTo>
                  <a:pt x="49745" y="46967"/>
                  <a:pt x="43200" y="47974"/>
                  <a:pt x="38400" y="49863"/>
                </a:cubicBezTo>
                <a:cubicBezTo>
                  <a:pt x="33163" y="51752"/>
                  <a:pt x="28363" y="55529"/>
                  <a:pt x="24872" y="59433"/>
                </a:cubicBezTo>
                <a:cubicBezTo>
                  <a:pt x="24872" y="94942"/>
                  <a:pt x="24872" y="94942"/>
                  <a:pt x="24872" y="94942"/>
                </a:cubicBezTo>
                <a:cubicBezTo>
                  <a:pt x="28363" y="98845"/>
                  <a:pt x="33163" y="101615"/>
                  <a:pt x="38400" y="103630"/>
                </a:cubicBezTo>
                <a:cubicBezTo>
                  <a:pt x="43200" y="106400"/>
                  <a:pt x="49745" y="107408"/>
                  <a:pt x="58254" y="107408"/>
                </a:cubicBezTo>
                <a:cubicBezTo>
                  <a:pt x="71563" y="107408"/>
                  <a:pt x="79854" y="104512"/>
                  <a:pt x="86400" y="99853"/>
                </a:cubicBezTo>
                <a:cubicBezTo>
                  <a:pt x="91418" y="94942"/>
                  <a:pt x="94909" y="88268"/>
                  <a:pt x="94909" y="79580"/>
                </a:cubicBezTo>
                <a:lnTo>
                  <a:pt x="94909" y="7869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0" name="Shape 190"/>
          <p:cNvSpPr/>
          <p:nvPr/>
        </p:nvSpPr>
        <p:spPr>
          <a:xfrm>
            <a:off x="8706483" y="228036"/>
            <a:ext cx="37500" cy="47100"/>
          </a:xfrm>
          <a:custGeom>
            <a:avLst/>
            <a:gdLst/>
            <a:ahLst/>
            <a:cxnLst/>
            <a:rect l="0" t="0" r="0" b="0"/>
            <a:pathLst>
              <a:path w="120000" h="120000" extrusionOk="0">
                <a:moveTo>
                  <a:pt x="92596" y="117172"/>
                </a:moveTo>
                <a:lnTo>
                  <a:pt x="92596" y="117172"/>
                </a:lnTo>
                <a:cubicBezTo>
                  <a:pt x="92596" y="113107"/>
                  <a:pt x="91049" y="110456"/>
                  <a:pt x="91049" y="107805"/>
                </a:cubicBezTo>
                <a:cubicBezTo>
                  <a:pt x="91049" y="105154"/>
                  <a:pt x="91049" y="102326"/>
                  <a:pt x="89281" y="99675"/>
                </a:cubicBezTo>
                <a:cubicBezTo>
                  <a:pt x="85966" y="105154"/>
                  <a:pt x="79337" y="110456"/>
                  <a:pt x="70718" y="113107"/>
                </a:cubicBezTo>
                <a:cubicBezTo>
                  <a:pt x="64088" y="117172"/>
                  <a:pt x="55690" y="119823"/>
                  <a:pt x="45524" y="119823"/>
                </a:cubicBezTo>
                <a:cubicBezTo>
                  <a:pt x="30497" y="119823"/>
                  <a:pt x="18563" y="115758"/>
                  <a:pt x="11933" y="110456"/>
                </a:cubicBezTo>
                <a:cubicBezTo>
                  <a:pt x="3314" y="103740"/>
                  <a:pt x="0" y="95611"/>
                  <a:pt x="0" y="84830"/>
                </a:cubicBezTo>
                <a:cubicBezTo>
                  <a:pt x="0" y="74050"/>
                  <a:pt x="5082" y="64683"/>
                  <a:pt x="17016" y="59204"/>
                </a:cubicBezTo>
                <a:cubicBezTo>
                  <a:pt x="26961" y="52488"/>
                  <a:pt x="42209" y="49837"/>
                  <a:pt x="62320" y="49837"/>
                </a:cubicBezTo>
                <a:cubicBezTo>
                  <a:pt x="89281" y="49837"/>
                  <a:pt x="89281" y="49837"/>
                  <a:pt x="89281" y="49837"/>
                </a:cubicBezTo>
                <a:cubicBezTo>
                  <a:pt x="89281" y="37820"/>
                  <a:pt x="89281" y="37820"/>
                  <a:pt x="89281" y="37820"/>
                </a:cubicBezTo>
                <a:cubicBezTo>
                  <a:pt x="89281" y="30927"/>
                  <a:pt x="87513" y="25625"/>
                  <a:pt x="82651" y="22974"/>
                </a:cubicBezTo>
                <a:cubicBezTo>
                  <a:pt x="77569" y="18910"/>
                  <a:pt x="70718" y="16082"/>
                  <a:pt x="60773" y="16082"/>
                </a:cubicBezTo>
                <a:cubicBezTo>
                  <a:pt x="52375" y="16082"/>
                  <a:pt x="45524" y="17496"/>
                  <a:pt x="40441" y="21561"/>
                </a:cubicBezTo>
                <a:cubicBezTo>
                  <a:pt x="35359" y="25625"/>
                  <a:pt x="32044" y="29513"/>
                  <a:pt x="32044" y="33578"/>
                </a:cubicBezTo>
                <a:cubicBezTo>
                  <a:pt x="6629" y="33578"/>
                  <a:pt x="6629" y="33578"/>
                  <a:pt x="6629" y="33578"/>
                </a:cubicBezTo>
                <a:lnTo>
                  <a:pt x="6629" y="33578"/>
                </a:lnTo>
                <a:cubicBezTo>
                  <a:pt x="6629" y="25625"/>
                  <a:pt x="11933" y="17496"/>
                  <a:pt x="21878" y="10780"/>
                </a:cubicBezTo>
                <a:cubicBezTo>
                  <a:pt x="32044" y="4064"/>
                  <a:pt x="45524" y="0"/>
                  <a:pt x="62320" y="0"/>
                </a:cubicBezTo>
                <a:cubicBezTo>
                  <a:pt x="79337" y="0"/>
                  <a:pt x="91049" y="2650"/>
                  <a:pt x="101215" y="9366"/>
                </a:cubicBezTo>
                <a:cubicBezTo>
                  <a:pt x="111160" y="16082"/>
                  <a:pt x="116243" y="25625"/>
                  <a:pt x="116243" y="39057"/>
                </a:cubicBezTo>
                <a:cubicBezTo>
                  <a:pt x="116243" y="94197"/>
                  <a:pt x="116243" y="94197"/>
                  <a:pt x="116243" y="94197"/>
                </a:cubicBezTo>
                <a:cubicBezTo>
                  <a:pt x="116243" y="98262"/>
                  <a:pt x="116243" y="102326"/>
                  <a:pt x="118011" y="106391"/>
                </a:cubicBezTo>
                <a:cubicBezTo>
                  <a:pt x="118011" y="109042"/>
                  <a:pt x="118011" y="113107"/>
                  <a:pt x="119779" y="117172"/>
                </a:cubicBezTo>
                <a:lnTo>
                  <a:pt x="92596" y="117172"/>
                </a:lnTo>
                <a:close/>
                <a:moveTo>
                  <a:pt x="49060" y="102326"/>
                </a:moveTo>
                <a:lnTo>
                  <a:pt x="49060" y="102326"/>
                </a:lnTo>
                <a:cubicBezTo>
                  <a:pt x="59005" y="102326"/>
                  <a:pt x="67403" y="99675"/>
                  <a:pt x="75801" y="95611"/>
                </a:cubicBezTo>
                <a:cubicBezTo>
                  <a:pt x="82651" y="91723"/>
                  <a:pt x="87513" y="87481"/>
                  <a:pt x="89281" y="82179"/>
                </a:cubicBezTo>
                <a:cubicBezTo>
                  <a:pt x="89281" y="63269"/>
                  <a:pt x="89281" y="63269"/>
                  <a:pt x="89281" y="63269"/>
                </a:cubicBezTo>
                <a:cubicBezTo>
                  <a:pt x="60773" y="63269"/>
                  <a:pt x="60773" y="63269"/>
                  <a:pt x="60773" y="63269"/>
                </a:cubicBezTo>
                <a:cubicBezTo>
                  <a:pt x="50607" y="63269"/>
                  <a:pt x="42209" y="65920"/>
                  <a:pt x="35359" y="69985"/>
                </a:cubicBezTo>
                <a:cubicBezTo>
                  <a:pt x="28729" y="74050"/>
                  <a:pt x="25193" y="79528"/>
                  <a:pt x="25193" y="84830"/>
                </a:cubicBezTo>
                <a:cubicBezTo>
                  <a:pt x="25193" y="90309"/>
                  <a:pt x="28729" y="94197"/>
                  <a:pt x="32044" y="97025"/>
                </a:cubicBezTo>
                <a:cubicBezTo>
                  <a:pt x="35359" y="99675"/>
                  <a:pt x="42209" y="102326"/>
                  <a:pt x="49060" y="10232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1" name="Shape 191"/>
          <p:cNvSpPr/>
          <p:nvPr/>
        </p:nvSpPr>
        <p:spPr>
          <a:xfrm>
            <a:off x="8754698" y="209123"/>
            <a:ext cx="8400" cy="65100"/>
          </a:xfrm>
          <a:custGeom>
            <a:avLst/>
            <a:gdLst/>
            <a:ahLst/>
            <a:cxnLst/>
            <a:rect l="0" t="0" r="0" b="0"/>
            <a:pathLst>
              <a:path w="120000" h="120000" extrusionOk="0">
                <a:moveTo>
                  <a:pt x="119024" y="119872"/>
                </a:moveTo>
                <a:lnTo>
                  <a:pt x="0" y="119872"/>
                </a:lnTo>
                <a:lnTo>
                  <a:pt x="0" y="0"/>
                </a:lnTo>
                <a:lnTo>
                  <a:pt x="119024" y="0"/>
                </a:lnTo>
                <a:lnTo>
                  <a:pt x="119024"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2" name="Shape 192"/>
          <p:cNvSpPr/>
          <p:nvPr/>
        </p:nvSpPr>
        <p:spPr>
          <a:xfrm>
            <a:off x="8536510" y="293624"/>
            <a:ext cx="44100" cy="60600"/>
          </a:xfrm>
          <a:custGeom>
            <a:avLst/>
            <a:gdLst/>
            <a:ahLst/>
            <a:cxnLst/>
            <a:rect l="0" t="0" r="0" b="0"/>
            <a:pathLst>
              <a:path w="120000" h="120000" extrusionOk="0">
                <a:moveTo>
                  <a:pt x="0" y="119863"/>
                </a:moveTo>
                <a:lnTo>
                  <a:pt x="0" y="119863"/>
                </a:lnTo>
                <a:cubicBezTo>
                  <a:pt x="0" y="0"/>
                  <a:pt x="0" y="0"/>
                  <a:pt x="0" y="0"/>
                </a:cubicBezTo>
                <a:cubicBezTo>
                  <a:pt x="53564" y="0"/>
                  <a:pt x="53564" y="0"/>
                  <a:pt x="53564" y="0"/>
                </a:cubicBezTo>
                <a:cubicBezTo>
                  <a:pt x="70788" y="0"/>
                  <a:pt x="83659" y="2050"/>
                  <a:pt x="93880" y="8337"/>
                </a:cubicBezTo>
                <a:cubicBezTo>
                  <a:pt x="103911" y="13530"/>
                  <a:pt x="108454" y="20774"/>
                  <a:pt x="108454" y="32255"/>
                </a:cubicBezTo>
                <a:cubicBezTo>
                  <a:pt x="108454" y="37585"/>
                  <a:pt x="106940" y="41685"/>
                  <a:pt x="102586" y="45785"/>
                </a:cubicBezTo>
                <a:cubicBezTo>
                  <a:pt x="98233" y="50022"/>
                  <a:pt x="92555" y="53029"/>
                  <a:pt x="85173" y="55216"/>
                </a:cubicBezTo>
                <a:cubicBezTo>
                  <a:pt x="95394" y="56309"/>
                  <a:pt x="103911" y="59453"/>
                  <a:pt x="111293" y="65603"/>
                </a:cubicBezTo>
                <a:cubicBezTo>
                  <a:pt x="116971" y="70933"/>
                  <a:pt x="119810" y="78177"/>
                  <a:pt x="119810" y="85421"/>
                </a:cubicBezTo>
                <a:cubicBezTo>
                  <a:pt x="119810" y="96902"/>
                  <a:pt x="115457" y="105239"/>
                  <a:pt x="105425" y="110432"/>
                </a:cubicBezTo>
                <a:cubicBezTo>
                  <a:pt x="95394" y="116719"/>
                  <a:pt x="82334" y="119863"/>
                  <a:pt x="65110" y="119863"/>
                </a:cubicBezTo>
                <a:lnTo>
                  <a:pt x="0" y="119863"/>
                </a:lnTo>
                <a:close/>
                <a:moveTo>
                  <a:pt x="21766" y="51116"/>
                </a:moveTo>
                <a:lnTo>
                  <a:pt x="21766" y="51116"/>
                </a:lnTo>
                <a:cubicBezTo>
                  <a:pt x="57728" y="51116"/>
                  <a:pt x="57728" y="51116"/>
                  <a:pt x="57728" y="51116"/>
                </a:cubicBezTo>
                <a:cubicBezTo>
                  <a:pt x="66435" y="51116"/>
                  <a:pt x="73627" y="48929"/>
                  <a:pt x="77981" y="45785"/>
                </a:cubicBezTo>
                <a:cubicBezTo>
                  <a:pt x="83659" y="42642"/>
                  <a:pt x="86687" y="37585"/>
                  <a:pt x="86687" y="32255"/>
                </a:cubicBezTo>
                <a:cubicBezTo>
                  <a:pt x="86687" y="25011"/>
                  <a:pt x="83659" y="20774"/>
                  <a:pt x="77981" y="17767"/>
                </a:cubicBezTo>
                <a:cubicBezTo>
                  <a:pt x="72113" y="14624"/>
                  <a:pt x="63596" y="12437"/>
                  <a:pt x="53564" y="12437"/>
                </a:cubicBezTo>
                <a:cubicBezTo>
                  <a:pt x="21766" y="12437"/>
                  <a:pt x="21766" y="12437"/>
                  <a:pt x="21766" y="12437"/>
                </a:cubicBezTo>
                <a:lnTo>
                  <a:pt x="21766" y="51116"/>
                </a:lnTo>
                <a:close/>
                <a:moveTo>
                  <a:pt x="21766" y="63553"/>
                </a:moveTo>
                <a:lnTo>
                  <a:pt x="21766" y="63553"/>
                </a:lnTo>
                <a:cubicBezTo>
                  <a:pt x="21766" y="106195"/>
                  <a:pt x="21766" y="106195"/>
                  <a:pt x="21766" y="106195"/>
                </a:cubicBezTo>
                <a:cubicBezTo>
                  <a:pt x="65110" y="106195"/>
                  <a:pt x="65110" y="106195"/>
                  <a:pt x="65110" y="106195"/>
                </a:cubicBezTo>
                <a:cubicBezTo>
                  <a:pt x="75141" y="106195"/>
                  <a:pt x="83659" y="105239"/>
                  <a:pt x="89526" y="101138"/>
                </a:cubicBezTo>
                <a:cubicBezTo>
                  <a:pt x="95394" y="97858"/>
                  <a:pt x="98233" y="92665"/>
                  <a:pt x="98233" y="85421"/>
                </a:cubicBezTo>
                <a:cubicBezTo>
                  <a:pt x="98233" y="79271"/>
                  <a:pt x="95394" y="73940"/>
                  <a:pt x="89526" y="69840"/>
                </a:cubicBezTo>
                <a:cubicBezTo>
                  <a:pt x="83659" y="65603"/>
                  <a:pt x="75141" y="63553"/>
                  <a:pt x="65110" y="63553"/>
                </a:cubicBezTo>
                <a:cubicBezTo>
                  <a:pt x="63596" y="63553"/>
                  <a:pt x="63596" y="63553"/>
                  <a:pt x="63596" y="63553"/>
                </a:cubicBezTo>
                <a:lnTo>
                  <a:pt x="21766" y="63553"/>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3" name="Shape 193"/>
          <p:cNvSpPr/>
          <p:nvPr/>
        </p:nvSpPr>
        <p:spPr>
          <a:xfrm>
            <a:off x="8588997" y="308267"/>
            <a:ext cx="22500" cy="45900"/>
          </a:xfrm>
          <a:custGeom>
            <a:avLst/>
            <a:gdLst/>
            <a:ahLst/>
            <a:cxnLst/>
            <a:rect l="0" t="0" r="0" b="0"/>
            <a:pathLst>
              <a:path w="120000" h="120000" extrusionOk="0">
                <a:moveTo>
                  <a:pt x="114018" y="20751"/>
                </a:moveTo>
                <a:lnTo>
                  <a:pt x="114018" y="20751"/>
                </a:lnTo>
                <a:cubicBezTo>
                  <a:pt x="91214" y="20751"/>
                  <a:pt x="91214" y="20751"/>
                  <a:pt x="91214" y="20751"/>
                </a:cubicBezTo>
                <a:cubicBezTo>
                  <a:pt x="80000" y="20751"/>
                  <a:pt x="68411" y="22015"/>
                  <a:pt x="62803" y="23458"/>
                </a:cubicBezTo>
                <a:cubicBezTo>
                  <a:pt x="54205" y="26165"/>
                  <a:pt x="48598" y="30315"/>
                  <a:pt x="42990" y="35909"/>
                </a:cubicBezTo>
                <a:cubicBezTo>
                  <a:pt x="42990" y="119819"/>
                  <a:pt x="42990" y="119819"/>
                  <a:pt x="42990" y="119819"/>
                </a:cubicBezTo>
                <a:cubicBezTo>
                  <a:pt x="0" y="119819"/>
                  <a:pt x="0" y="119819"/>
                  <a:pt x="0" y="119819"/>
                </a:cubicBezTo>
                <a:cubicBezTo>
                  <a:pt x="0" y="1443"/>
                  <a:pt x="0" y="1443"/>
                  <a:pt x="0" y="1443"/>
                </a:cubicBezTo>
                <a:cubicBezTo>
                  <a:pt x="37009" y="1443"/>
                  <a:pt x="37009" y="1443"/>
                  <a:pt x="37009" y="1443"/>
                </a:cubicBezTo>
                <a:cubicBezTo>
                  <a:pt x="42990" y="19308"/>
                  <a:pt x="42990" y="19308"/>
                  <a:pt x="42990" y="19308"/>
                </a:cubicBezTo>
                <a:cubicBezTo>
                  <a:pt x="48598" y="12451"/>
                  <a:pt x="57196" y="8300"/>
                  <a:pt x="68411" y="4150"/>
                </a:cubicBezTo>
                <a:cubicBezTo>
                  <a:pt x="77009" y="1443"/>
                  <a:pt x="91214" y="0"/>
                  <a:pt x="102803" y="0"/>
                </a:cubicBezTo>
                <a:cubicBezTo>
                  <a:pt x="105794" y="0"/>
                  <a:pt x="108411" y="0"/>
                  <a:pt x="111028" y="0"/>
                </a:cubicBezTo>
                <a:cubicBezTo>
                  <a:pt x="117009" y="0"/>
                  <a:pt x="117009" y="0"/>
                  <a:pt x="119626" y="1443"/>
                </a:cubicBezTo>
                <a:lnTo>
                  <a:pt x="114018" y="2075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4" name="Shape 194"/>
          <p:cNvSpPr/>
          <p:nvPr/>
        </p:nvSpPr>
        <p:spPr>
          <a:xfrm>
            <a:off x="8616157" y="308267"/>
            <a:ext cx="37500" cy="46500"/>
          </a:xfrm>
          <a:custGeom>
            <a:avLst/>
            <a:gdLst/>
            <a:ahLst/>
            <a:cxnLst/>
            <a:rect l="0" t="0" r="0" b="0"/>
            <a:pathLst>
              <a:path w="120000" h="120000" extrusionOk="0">
                <a:moveTo>
                  <a:pt x="92817" y="118571"/>
                </a:moveTo>
                <a:lnTo>
                  <a:pt x="92817" y="118571"/>
                </a:lnTo>
                <a:cubicBezTo>
                  <a:pt x="91049" y="114464"/>
                  <a:pt x="91049" y="111607"/>
                  <a:pt x="91049" y="109107"/>
                </a:cubicBezTo>
                <a:cubicBezTo>
                  <a:pt x="89281" y="106250"/>
                  <a:pt x="89281" y="103571"/>
                  <a:pt x="89281" y="100714"/>
                </a:cubicBezTo>
                <a:cubicBezTo>
                  <a:pt x="84419" y="106250"/>
                  <a:pt x="79337" y="110357"/>
                  <a:pt x="70718" y="114464"/>
                </a:cubicBezTo>
                <a:cubicBezTo>
                  <a:pt x="62541" y="118571"/>
                  <a:pt x="53922" y="119821"/>
                  <a:pt x="45524" y="119821"/>
                </a:cubicBezTo>
                <a:cubicBezTo>
                  <a:pt x="30497" y="119821"/>
                  <a:pt x="18563" y="117142"/>
                  <a:pt x="11933" y="110357"/>
                </a:cubicBezTo>
                <a:cubicBezTo>
                  <a:pt x="3535" y="104821"/>
                  <a:pt x="0" y="96785"/>
                  <a:pt x="0" y="85714"/>
                </a:cubicBezTo>
                <a:cubicBezTo>
                  <a:pt x="0" y="74821"/>
                  <a:pt x="5082" y="65535"/>
                  <a:pt x="17016" y="60000"/>
                </a:cubicBezTo>
                <a:cubicBezTo>
                  <a:pt x="27182" y="53214"/>
                  <a:pt x="42209" y="50535"/>
                  <a:pt x="60773" y="50535"/>
                </a:cubicBezTo>
                <a:cubicBezTo>
                  <a:pt x="89281" y="50535"/>
                  <a:pt x="89281" y="50535"/>
                  <a:pt x="89281" y="50535"/>
                </a:cubicBezTo>
                <a:cubicBezTo>
                  <a:pt x="89281" y="38214"/>
                  <a:pt x="89281" y="38214"/>
                  <a:pt x="89281" y="38214"/>
                </a:cubicBezTo>
                <a:cubicBezTo>
                  <a:pt x="89281" y="31250"/>
                  <a:pt x="87734" y="25892"/>
                  <a:pt x="82651" y="21785"/>
                </a:cubicBezTo>
                <a:cubicBezTo>
                  <a:pt x="77790" y="17678"/>
                  <a:pt x="69171" y="16428"/>
                  <a:pt x="60773" y="16428"/>
                </a:cubicBezTo>
                <a:cubicBezTo>
                  <a:pt x="52375" y="16428"/>
                  <a:pt x="45524" y="17678"/>
                  <a:pt x="40662" y="21785"/>
                </a:cubicBezTo>
                <a:cubicBezTo>
                  <a:pt x="33812" y="24642"/>
                  <a:pt x="32044" y="28750"/>
                  <a:pt x="32044" y="34107"/>
                </a:cubicBezTo>
                <a:cubicBezTo>
                  <a:pt x="6850" y="34107"/>
                  <a:pt x="6850" y="34107"/>
                  <a:pt x="6850" y="34107"/>
                </a:cubicBezTo>
                <a:cubicBezTo>
                  <a:pt x="6850" y="32678"/>
                  <a:pt x="6850" y="32678"/>
                  <a:pt x="6850" y="32678"/>
                </a:cubicBezTo>
                <a:cubicBezTo>
                  <a:pt x="6850" y="24642"/>
                  <a:pt x="10386" y="17678"/>
                  <a:pt x="22099" y="9642"/>
                </a:cubicBezTo>
                <a:cubicBezTo>
                  <a:pt x="32044" y="2678"/>
                  <a:pt x="45524" y="0"/>
                  <a:pt x="62541" y="0"/>
                </a:cubicBezTo>
                <a:cubicBezTo>
                  <a:pt x="77790" y="0"/>
                  <a:pt x="91049" y="2678"/>
                  <a:pt x="101215" y="9642"/>
                </a:cubicBezTo>
                <a:cubicBezTo>
                  <a:pt x="111381" y="16428"/>
                  <a:pt x="116464" y="25892"/>
                  <a:pt x="116464" y="38214"/>
                </a:cubicBezTo>
                <a:cubicBezTo>
                  <a:pt x="116464" y="94107"/>
                  <a:pt x="116464" y="94107"/>
                  <a:pt x="116464" y="94107"/>
                </a:cubicBezTo>
                <a:cubicBezTo>
                  <a:pt x="116464" y="98035"/>
                  <a:pt x="116464" y="102142"/>
                  <a:pt x="116464" y="106250"/>
                </a:cubicBezTo>
                <a:cubicBezTo>
                  <a:pt x="118011" y="110357"/>
                  <a:pt x="118011" y="114464"/>
                  <a:pt x="119779" y="118571"/>
                </a:cubicBezTo>
                <a:lnTo>
                  <a:pt x="92817" y="118571"/>
                </a:lnTo>
                <a:close/>
                <a:moveTo>
                  <a:pt x="49060" y="102142"/>
                </a:moveTo>
                <a:lnTo>
                  <a:pt x="49060" y="102142"/>
                </a:lnTo>
                <a:cubicBezTo>
                  <a:pt x="59226" y="102142"/>
                  <a:pt x="67403" y="100714"/>
                  <a:pt x="74254" y="96785"/>
                </a:cubicBezTo>
                <a:cubicBezTo>
                  <a:pt x="82651" y="92678"/>
                  <a:pt x="87734" y="88571"/>
                  <a:pt x="89281" y="83035"/>
                </a:cubicBezTo>
                <a:cubicBezTo>
                  <a:pt x="89281" y="64107"/>
                  <a:pt x="89281" y="64107"/>
                  <a:pt x="89281" y="64107"/>
                </a:cubicBezTo>
                <a:cubicBezTo>
                  <a:pt x="60773" y="64107"/>
                  <a:pt x="60773" y="64107"/>
                  <a:pt x="60773" y="64107"/>
                </a:cubicBezTo>
                <a:cubicBezTo>
                  <a:pt x="50607" y="64107"/>
                  <a:pt x="42209" y="66785"/>
                  <a:pt x="35580" y="70892"/>
                </a:cubicBezTo>
                <a:cubicBezTo>
                  <a:pt x="28729" y="74821"/>
                  <a:pt x="25414" y="80357"/>
                  <a:pt x="25414" y="85714"/>
                </a:cubicBezTo>
                <a:cubicBezTo>
                  <a:pt x="25414" y="91250"/>
                  <a:pt x="27182" y="95357"/>
                  <a:pt x="32044" y="98035"/>
                </a:cubicBezTo>
                <a:cubicBezTo>
                  <a:pt x="35580" y="100714"/>
                  <a:pt x="42209" y="102142"/>
                  <a:pt x="49060" y="102142"/>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5" name="Shape 195"/>
          <p:cNvSpPr/>
          <p:nvPr/>
        </p:nvSpPr>
        <p:spPr>
          <a:xfrm>
            <a:off x="8663761" y="308267"/>
            <a:ext cx="36600" cy="45900"/>
          </a:xfrm>
          <a:custGeom>
            <a:avLst/>
            <a:gdLst/>
            <a:ahLst/>
            <a:cxnLst/>
            <a:rect l="0" t="0" r="0" b="0"/>
            <a:pathLst>
              <a:path w="120000" h="120000" extrusionOk="0">
                <a:moveTo>
                  <a:pt x="24136" y="1443"/>
                </a:moveTo>
                <a:lnTo>
                  <a:pt x="24136" y="1443"/>
                </a:lnTo>
                <a:cubicBezTo>
                  <a:pt x="25958" y="19308"/>
                  <a:pt x="25958" y="19308"/>
                  <a:pt x="25958" y="19308"/>
                </a:cubicBezTo>
                <a:cubicBezTo>
                  <a:pt x="31195" y="12451"/>
                  <a:pt x="36432" y="8300"/>
                  <a:pt x="43263" y="4150"/>
                </a:cubicBezTo>
                <a:cubicBezTo>
                  <a:pt x="52144" y="1443"/>
                  <a:pt x="60569" y="0"/>
                  <a:pt x="69449" y="0"/>
                </a:cubicBezTo>
                <a:cubicBezTo>
                  <a:pt x="84933" y="0"/>
                  <a:pt x="97229" y="2706"/>
                  <a:pt x="105882" y="11187"/>
                </a:cubicBezTo>
                <a:cubicBezTo>
                  <a:pt x="114535" y="17864"/>
                  <a:pt x="119772" y="30315"/>
                  <a:pt x="119772" y="45473"/>
                </a:cubicBezTo>
                <a:cubicBezTo>
                  <a:pt x="119772" y="119819"/>
                  <a:pt x="119772" y="119819"/>
                  <a:pt x="119772" y="119819"/>
                </a:cubicBezTo>
                <a:cubicBezTo>
                  <a:pt x="91764" y="119819"/>
                  <a:pt x="91764" y="119819"/>
                  <a:pt x="91764" y="119819"/>
                </a:cubicBezTo>
                <a:cubicBezTo>
                  <a:pt x="91764" y="45473"/>
                  <a:pt x="91764" y="45473"/>
                  <a:pt x="91764" y="45473"/>
                </a:cubicBezTo>
                <a:cubicBezTo>
                  <a:pt x="91764" y="35909"/>
                  <a:pt x="90170" y="27609"/>
                  <a:pt x="84933" y="23458"/>
                </a:cubicBezTo>
                <a:cubicBezTo>
                  <a:pt x="79696" y="19308"/>
                  <a:pt x="71043" y="16601"/>
                  <a:pt x="60569" y="16601"/>
                </a:cubicBezTo>
                <a:cubicBezTo>
                  <a:pt x="53738" y="16601"/>
                  <a:pt x="46907" y="17864"/>
                  <a:pt x="39848" y="20751"/>
                </a:cubicBezTo>
                <a:cubicBezTo>
                  <a:pt x="34611" y="23458"/>
                  <a:pt x="29601" y="27609"/>
                  <a:pt x="25958" y="31578"/>
                </a:cubicBezTo>
                <a:cubicBezTo>
                  <a:pt x="25958" y="119819"/>
                  <a:pt x="25958" y="119819"/>
                  <a:pt x="25958" y="119819"/>
                </a:cubicBezTo>
                <a:cubicBezTo>
                  <a:pt x="0" y="119819"/>
                  <a:pt x="0" y="119819"/>
                  <a:pt x="0" y="119819"/>
                </a:cubicBezTo>
                <a:cubicBezTo>
                  <a:pt x="0" y="1443"/>
                  <a:pt x="0" y="1443"/>
                  <a:pt x="0" y="1443"/>
                </a:cubicBezTo>
                <a:lnTo>
                  <a:pt x="24136" y="144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6" name="Shape 196"/>
          <p:cNvSpPr/>
          <p:nvPr/>
        </p:nvSpPr>
        <p:spPr>
          <a:xfrm>
            <a:off x="8709229" y="289353"/>
            <a:ext cx="38700" cy="65700"/>
          </a:xfrm>
          <a:custGeom>
            <a:avLst/>
            <a:gdLst/>
            <a:ahLst/>
            <a:cxnLst/>
            <a:rect l="0" t="0" r="0" b="0"/>
            <a:pathLst>
              <a:path w="120000" h="120000" extrusionOk="0">
                <a:moveTo>
                  <a:pt x="0" y="79281"/>
                </a:moveTo>
                <a:lnTo>
                  <a:pt x="0" y="79281"/>
                </a:lnTo>
                <a:cubicBezTo>
                  <a:pt x="0" y="65708"/>
                  <a:pt x="4946" y="55179"/>
                  <a:pt x="14838" y="46427"/>
                </a:cubicBezTo>
                <a:cubicBezTo>
                  <a:pt x="24731" y="38689"/>
                  <a:pt x="37849" y="34756"/>
                  <a:pt x="55913" y="34756"/>
                </a:cubicBezTo>
                <a:cubicBezTo>
                  <a:pt x="63870" y="34756"/>
                  <a:pt x="70537" y="35771"/>
                  <a:pt x="76989" y="36659"/>
                </a:cubicBezTo>
                <a:cubicBezTo>
                  <a:pt x="83655" y="38689"/>
                  <a:pt x="88602" y="41606"/>
                  <a:pt x="93548" y="45412"/>
                </a:cubicBezTo>
                <a:cubicBezTo>
                  <a:pt x="93548" y="0"/>
                  <a:pt x="93548" y="0"/>
                  <a:pt x="93548" y="0"/>
                </a:cubicBezTo>
                <a:cubicBezTo>
                  <a:pt x="119784" y="0"/>
                  <a:pt x="119784" y="0"/>
                  <a:pt x="119784" y="0"/>
                </a:cubicBezTo>
                <a:cubicBezTo>
                  <a:pt x="119784" y="118985"/>
                  <a:pt x="119784" y="118985"/>
                  <a:pt x="119784" y="118985"/>
                </a:cubicBezTo>
                <a:cubicBezTo>
                  <a:pt x="100000" y="118985"/>
                  <a:pt x="100000" y="118985"/>
                  <a:pt x="100000" y="118985"/>
                </a:cubicBezTo>
                <a:cubicBezTo>
                  <a:pt x="95053" y="108329"/>
                  <a:pt x="95053" y="108329"/>
                  <a:pt x="95053" y="108329"/>
                </a:cubicBezTo>
                <a:cubicBezTo>
                  <a:pt x="90322" y="112262"/>
                  <a:pt x="85376" y="115052"/>
                  <a:pt x="78709" y="116955"/>
                </a:cubicBezTo>
                <a:cubicBezTo>
                  <a:pt x="72258" y="118985"/>
                  <a:pt x="63870" y="119873"/>
                  <a:pt x="55913" y="119873"/>
                </a:cubicBezTo>
                <a:cubicBezTo>
                  <a:pt x="37849" y="119873"/>
                  <a:pt x="24731" y="116955"/>
                  <a:pt x="14838" y="109217"/>
                </a:cubicBezTo>
                <a:cubicBezTo>
                  <a:pt x="4946" y="101606"/>
                  <a:pt x="0" y="91839"/>
                  <a:pt x="0" y="80295"/>
                </a:cubicBezTo>
                <a:lnTo>
                  <a:pt x="0" y="79281"/>
                </a:lnTo>
                <a:close/>
                <a:moveTo>
                  <a:pt x="26236" y="80295"/>
                </a:moveTo>
                <a:lnTo>
                  <a:pt x="26236" y="80295"/>
                </a:lnTo>
                <a:cubicBezTo>
                  <a:pt x="26236" y="88921"/>
                  <a:pt x="29462" y="95644"/>
                  <a:pt x="34408" y="100591"/>
                </a:cubicBezTo>
                <a:cubicBezTo>
                  <a:pt x="41075" y="105412"/>
                  <a:pt x="49247" y="108329"/>
                  <a:pt x="62365" y="108329"/>
                </a:cubicBezTo>
                <a:cubicBezTo>
                  <a:pt x="69032" y="108329"/>
                  <a:pt x="75483" y="107315"/>
                  <a:pt x="80430" y="105412"/>
                </a:cubicBezTo>
                <a:cubicBezTo>
                  <a:pt x="85376" y="102494"/>
                  <a:pt x="90322" y="99577"/>
                  <a:pt x="93548" y="96659"/>
                </a:cubicBezTo>
                <a:cubicBezTo>
                  <a:pt x="93548" y="57970"/>
                  <a:pt x="93548" y="57970"/>
                  <a:pt x="93548" y="57970"/>
                </a:cubicBezTo>
                <a:cubicBezTo>
                  <a:pt x="90322" y="54164"/>
                  <a:pt x="85376" y="52262"/>
                  <a:pt x="80430" y="49344"/>
                </a:cubicBezTo>
                <a:cubicBezTo>
                  <a:pt x="75483" y="47315"/>
                  <a:pt x="69032" y="46427"/>
                  <a:pt x="62365" y="46427"/>
                </a:cubicBezTo>
                <a:cubicBezTo>
                  <a:pt x="49247" y="46427"/>
                  <a:pt x="41075" y="49344"/>
                  <a:pt x="34408" y="56067"/>
                </a:cubicBezTo>
                <a:cubicBezTo>
                  <a:pt x="29462" y="61902"/>
                  <a:pt x="26236" y="69640"/>
                  <a:pt x="26236" y="79281"/>
                </a:cubicBezTo>
                <a:lnTo>
                  <a:pt x="26236" y="80295"/>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7" name="Shape 197"/>
          <p:cNvSpPr/>
          <p:nvPr/>
        </p:nvSpPr>
        <p:spPr>
          <a:xfrm>
            <a:off x="8534069" y="372634"/>
            <a:ext cx="42600" cy="62099"/>
          </a:xfrm>
          <a:custGeom>
            <a:avLst/>
            <a:gdLst/>
            <a:ahLst/>
            <a:cxnLst/>
            <a:rect l="0" t="0" r="0" b="0"/>
            <a:pathLst>
              <a:path w="120000" h="120000" extrusionOk="0">
                <a:moveTo>
                  <a:pt x="97475" y="88301"/>
                </a:moveTo>
                <a:lnTo>
                  <a:pt x="97475" y="88301"/>
                </a:lnTo>
                <a:cubicBezTo>
                  <a:pt x="97475" y="83374"/>
                  <a:pt x="94563" y="79245"/>
                  <a:pt x="88737" y="75116"/>
                </a:cubicBezTo>
                <a:cubicBezTo>
                  <a:pt x="82718" y="72186"/>
                  <a:pt x="73980" y="69123"/>
                  <a:pt x="60582" y="65926"/>
                </a:cubicBezTo>
                <a:cubicBezTo>
                  <a:pt x="42912" y="62996"/>
                  <a:pt x="29514" y="59001"/>
                  <a:pt x="19029" y="53806"/>
                </a:cubicBezTo>
                <a:cubicBezTo>
                  <a:pt x="10291" y="47813"/>
                  <a:pt x="4271" y="40621"/>
                  <a:pt x="4271" y="31564"/>
                </a:cubicBezTo>
                <a:cubicBezTo>
                  <a:pt x="4271" y="22375"/>
                  <a:pt x="10291" y="15183"/>
                  <a:pt x="20582" y="9189"/>
                </a:cubicBezTo>
                <a:cubicBezTo>
                  <a:pt x="31067" y="3063"/>
                  <a:pt x="44271" y="0"/>
                  <a:pt x="60582" y="0"/>
                </a:cubicBezTo>
                <a:cubicBezTo>
                  <a:pt x="78252" y="0"/>
                  <a:pt x="93009" y="3063"/>
                  <a:pt x="103495" y="10255"/>
                </a:cubicBezTo>
                <a:cubicBezTo>
                  <a:pt x="113786" y="17314"/>
                  <a:pt x="119805" y="25438"/>
                  <a:pt x="119805" y="34495"/>
                </a:cubicBezTo>
                <a:cubicBezTo>
                  <a:pt x="119805" y="35560"/>
                  <a:pt x="119805" y="35560"/>
                  <a:pt x="119805" y="35560"/>
                </a:cubicBezTo>
                <a:cubicBezTo>
                  <a:pt x="97475" y="35560"/>
                  <a:pt x="97475" y="35560"/>
                  <a:pt x="97475" y="35560"/>
                </a:cubicBezTo>
                <a:cubicBezTo>
                  <a:pt x="97475" y="28501"/>
                  <a:pt x="93009" y="23440"/>
                  <a:pt x="87184" y="18379"/>
                </a:cubicBezTo>
                <a:cubicBezTo>
                  <a:pt x="79805" y="14250"/>
                  <a:pt x="70873" y="12253"/>
                  <a:pt x="60582" y="12253"/>
                </a:cubicBezTo>
                <a:cubicBezTo>
                  <a:pt x="50097" y="12253"/>
                  <a:pt x="42912" y="14250"/>
                  <a:pt x="36893" y="17314"/>
                </a:cubicBezTo>
                <a:cubicBezTo>
                  <a:pt x="31067" y="21309"/>
                  <a:pt x="27961" y="25438"/>
                  <a:pt x="27961" y="31564"/>
                </a:cubicBezTo>
                <a:cubicBezTo>
                  <a:pt x="27961" y="36625"/>
                  <a:pt x="31067" y="40621"/>
                  <a:pt x="36893" y="44617"/>
                </a:cubicBezTo>
                <a:cubicBezTo>
                  <a:pt x="42912" y="47813"/>
                  <a:pt x="53203" y="50876"/>
                  <a:pt x="67961" y="52874"/>
                </a:cubicBezTo>
                <a:cubicBezTo>
                  <a:pt x="84271" y="55804"/>
                  <a:pt x="97475" y="60998"/>
                  <a:pt x="106407" y="66992"/>
                </a:cubicBezTo>
                <a:cubicBezTo>
                  <a:pt x="115339" y="72186"/>
                  <a:pt x="119805" y="80310"/>
                  <a:pt x="119805" y="88301"/>
                </a:cubicBezTo>
                <a:cubicBezTo>
                  <a:pt x="119805" y="98423"/>
                  <a:pt x="115339" y="105615"/>
                  <a:pt x="103495" y="111742"/>
                </a:cubicBezTo>
                <a:cubicBezTo>
                  <a:pt x="93009" y="116803"/>
                  <a:pt x="79805" y="119866"/>
                  <a:pt x="62135" y="119866"/>
                </a:cubicBezTo>
                <a:cubicBezTo>
                  <a:pt x="45825" y="119866"/>
                  <a:pt x="31067" y="116803"/>
                  <a:pt x="19029" y="110677"/>
                </a:cubicBezTo>
                <a:cubicBezTo>
                  <a:pt x="5825" y="104550"/>
                  <a:pt x="0" y="95493"/>
                  <a:pt x="0" y="85238"/>
                </a:cubicBezTo>
                <a:cubicBezTo>
                  <a:pt x="0" y="84306"/>
                  <a:pt x="0" y="84306"/>
                  <a:pt x="0" y="84306"/>
                </a:cubicBezTo>
                <a:cubicBezTo>
                  <a:pt x="22135" y="84306"/>
                  <a:pt x="22135" y="84306"/>
                  <a:pt x="22135" y="84306"/>
                </a:cubicBezTo>
                <a:cubicBezTo>
                  <a:pt x="22135" y="92430"/>
                  <a:pt x="26601" y="97491"/>
                  <a:pt x="33786" y="101620"/>
                </a:cubicBezTo>
                <a:cubicBezTo>
                  <a:pt x="42912" y="105615"/>
                  <a:pt x="51650" y="107613"/>
                  <a:pt x="62135" y="107613"/>
                </a:cubicBezTo>
                <a:cubicBezTo>
                  <a:pt x="72427" y="107613"/>
                  <a:pt x="81165" y="105615"/>
                  <a:pt x="87184" y="102552"/>
                </a:cubicBezTo>
                <a:cubicBezTo>
                  <a:pt x="94563" y="99489"/>
                  <a:pt x="97475" y="94428"/>
                  <a:pt x="97475" y="88301"/>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8" name="Shape 198"/>
          <p:cNvSpPr/>
          <p:nvPr/>
        </p:nvSpPr>
        <p:spPr>
          <a:xfrm>
            <a:off x="8584725" y="387886"/>
            <a:ext cx="40200" cy="47099"/>
          </a:xfrm>
          <a:custGeom>
            <a:avLst/>
            <a:gdLst/>
            <a:ahLst/>
            <a:cxnLst/>
            <a:rect l="0" t="0" r="0" b="0"/>
            <a:pathLst>
              <a:path w="120000" h="120000" extrusionOk="0">
                <a:moveTo>
                  <a:pt x="0" y="59294"/>
                </a:moveTo>
                <a:lnTo>
                  <a:pt x="0" y="59294"/>
                </a:lnTo>
                <a:cubicBezTo>
                  <a:pt x="0" y="41823"/>
                  <a:pt x="4750" y="28411"/>
                  <a:pt x="15697" y="17647"/>
                </a:cubicBezTo>
                <a:cubicBezTo>
                  <a:pt x="26850" y="6705"/>
                  <a:pt x="41101" y="0"/>
                  <a:pt x="59896" y="0"/>
                </a:cubicBezTo>
                <a:cubicBezTo>
                  <a:pt x="78691" y="0"/>
                  <a:pt x="92943" y="6705"/>
                  <a:pt x="104096" y="17647"/>
                </a:cubicBezTo>
                <a:cubicBezTo>
                  <a:pt x="115043" y="28411"/>
                  <a:pt x="119793" y="41823"/>
                  <a:pt x="119793" y="59294"/>
                </a:cubicBezTo>
                <a:cubicBezTo>
                  <a:pt x="119793" y="61941"/>
                  <a:pt x="119793" y="61941"/>
                  <a:pt x="119793" y="61941"/>
                </a:cubicBezTo>
                <a:cubicBezTo>
                  <a:pt x="119793" y="78000"/>
                  <a:pt x="115043" y="92823"/>
                  <a:pt x="104096" y="103588"/>
                </a:cubicBezTo>
                <a:cubicBezTo>
                  <a:pt x="92943" y="114352"/>
                  <a:pt x="78691" y="119823"/>
                  <a:pt x="59896" y="119823"/>
                </a:cubicBezTo>
                <a:cubicBezTo>
                  <a:pt x="41101" y="119823"/>
                  <a:pt x="26850" y="114352"/>
                  <a:pt x="15697" y="103588"/>
                </a:cubicBezTo>
                <a:cubicBezTo>
                  <a:pt x="4750" y="92823"/>
                  <a:pt x="0" y="78000"/>
                  <a:pt x="0" y="61941"/>
                </a:cubicBezTo>
                <a:lnTo>
                  <a:pt x="0" y="59294"/>
                </a:lnTo>
                <a:close/>
                <a:moveTo>
                  <a:pt x="25197" y="61941"/>
                </a:moveTo>
                <a:lnTo>
                  <a:pt x="25197" y="61941"/>
                </a:lnTo>
                <a:cubicBezTo>
                  <a:pt x="25197" y="73941"/>
                  <a:pt x="26850" y="83470"/>
                  <a:pt x="33046" y="91411"/>
                </a:cubicBezTo>
                <a:cubicBezTo>
                  <a:pt x="39449" y="99529"/>
                  <a:pt x="48743" y="103588"/>
                  <a:pt x="59896" y="103588"/>
                </a:cubicBezTo>
                <a:cubicBezTo>
                  <a:pt x="72495" y="103588"/>
                  <a:pt x="80344" y="99529"/>
                  <a:pt x="86746" y="91411"/>
                </a:cubicBezTo>
                <a:cubicBezTo>
                  <a:pt x="92943" y="83470"/>
                  <a:pt x="96041" y="73941"/>
                  <a:pt x="96041" y="61941"/>
                </a:cubicBezTo>
                <a:cubicBezTo>
                  <a:pt x="96041" y="59294"/>
                  <a:pt x="96041" y="59294"/>
                  <a:pt x="96041" y="59294"/>
                </a:cubicBezTo>
                <a:cubicBezTo>
                  <a:pt x="96041" y="47117"/>
                  <a:pt x="92943" y="37764"/>
                  <a:pt x="86746" y="29647"/>
                </a:cubicBezTo>
                <a:cubicBezTo>
                  <a:pt x="80344" y="21529"/>
                  <a:pt x="72495" y="17647"/>
                  <a:pt x="59896" y="17647"/>
                </a:cubicBezTo>
                <a:cubicBezTo>
                  <a:pt x="48743" y="17647"/>
                  <a:pt x="39449" y="21529"/>
                  <a:pt x="33046" y="29647"/>
                </a:cubicBezTo>
                <a:cubicBezTo>
                  <a:pt x="26850" y="37764"/>
                  <a:pt x="25197" y="47117"/>
                  <a:pt x="25197" y="59294"/>
                </a:cubicBezTo>
                <a:lnTo>
                  <a:pt x="251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199" name="Shape 199"/>
          <p:cNvSpPr/>
          <p:nvPr/>
        </p:nvSpPr>
        <p:spPr>
          <a:xfrm>
            <a:off x="8634771" y="368973"/>
            <a:ext cx="8400" cy="65100"/>
          </a:xfrm>
          <a:custGeom>
            <a:avLst/>
            <a:gdLst/>
            <a:ahLst/>
            <a:cxnLst/>
            <a:rect l="0" t="0" r="0" b="0"/>
            <a:pathLst>
              <a:path w="120000" h="120000" extrusionOk="0">
                <a:moveTo>
                  <a:pt x="119016" y="119872"/>
                </a:moveTo>
                <a:lnTo>
                  <a:pt x="0" y="119872"/>
                </a:lnTo>
                <a:lnTo>
                  <a:pt x="0" y="0"/>
                </a:lnTo>
                <a:lnTo>
                  <a:pt x="119016" y="0"/>
                </a:lnTo>
                <a:lnTo>
                  <a:pt x="119016" y="119872"/>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0" name="Shape 200"/>
          <p:cNvSpPr/>
          <p:nvPr/>
        </p:nvSpPr>
        <p:spPr>
          <a:xfrm>
            <a:off x="8654911" y="389107"/>
            <a:ext cx="36600" cy="45900"/>
          </a:xfrm>
          <a:custGeom>
            <a:avLst/>
            <a:gdLst/>
            <a:ahLst/>
            <a:cxnLst/>
            <a:rect l="0" t="0" r="0" b="0"/>
            <a:pathLst>
              <a:path w="120000" h="120000" extrusionOk="0">
                <a:moveTo>
                  <a:pt x="93814" y="100481"/>
                </a:moveTo>
                <a:lnTo>
                  <a:pt x="93814" y="100481"/>
                </a:lnTo>
                <a:cubicBezTo>
                  <a:pt x="88576" y="105903"/>
                  <a:pt x="83339" y="111506"/>
                  <a:pt x="76508" y="114216"/>
                </a:cubicBezTo>
                <a:cubicBezTo>
                  <a:pt x="69449" y="118373"/>
                  <a:pt x="60796" y="119819"/>
                  <a:pt x="50322" y="119819"/>
                </a:cubicBezTo>
                <a:cubicBezTo>
                  <a:pt x="34611" y="119819"/>
                  <a:pt x="22542" y="115662"/>
                  <a:pt x="12068" y="107349"/>
                </a:cubicBezTo>
                <a:cubicBezTo>
                  <a:pt x="3415" y="99036"/>
                  <a:pt x="0" y="86746"/>
                  <a:pt x="0" y="68855"/>
                </a:cubicBezTo>
                <a:cubicBezTo>
                  <a:pt x="0" y="0"/>
                  <a:pt x="0" y="0"/>
                  <a:pt x="0" y="0"/>
                </a:cubicBezTo>
                <a:cubicBezTo>
                  <a:pt x="26185" y="0"/>
                  <a:pt x="26185" y="0"/>
                  <a:pt x="26185" y="0"/>
                </a:cubicBezTo>
                <a:cubicBezTo>
                  <a:pt x="26185" y="70301"/>
                  <a:pt x="26185" y="70301"/>
                  <a:pt x="26185" y="70301"/>
                </a:cubicBezTo>
                <a:cubicBezTo>
                  <a:pt x="26185" y="82590"/>
                  <a:pt x="27779" y="90722"/>
                  <a:pt x="33017" y="95060"/>
                </a:cubicBezTo>
                <a:cubicBezTo>
                  <a:pt x="38254" y="100481"/>
                  <a:pt x="45085" y="101746"/>
                  <a:pt x="55559" y="101746"/>
                </a:cubicBezTo>
                <a:cubicBezTo>
                  <a:pt x="64212" y="101746"/>
                  <a:pt x="72865" y="100481"/>
                  <a:pt x="78102" y="97771"/>
                </a:cubicBezTo>
                <a:cubicBezTo>
                  <a:pt x="85161" y="95060"/>
                  <a:pt x="90170" y="90722"/>
                  <a:pt x="93814" y="85301"/>
                </a:cubicBezTo>
                <a:cubicBezTo>
                  <a:pt x="93814" y="0"/>
                  <a:pt x="93814" y="0"/>
                  <a:pt x="93814" y="0"/>
                </a:cubicBezTo>
                <a:cubicBezTo>
                  <a:pt x="119772" y="0"/>
                  <a:pt x="119772" y="0"/>
                  <a:pt x="119772" y="0"/>
                </a:cubicBezTo>
                <a:cubicBezTo>
                  <a:pt x="119772" y="116927"/>
                  <a:pt x="119772" y="116927"/>
                  <a:pt x="119772" y="116927"/>
                </a:cubicBezTo>
                <a:cubicBezTo>
                  <a:pt x="95635" y="116927"/>
                  <a:pt x="95635" y="116927"/>
                  <a:pt x="95635" y="116927"/>
                </a:cubicBezTo>
                <a:lnTo>
                  <a:pt x="93814" y="10048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1" name="Shape 201"/>
          <p:cNvSpPr/>
          <p:nvPr/>
        </p:nvSpPr>
        <p:spPr>
          <a:xfrm>
            <a:off x="8698549" y="37782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6553"/>
                  <a:pt x="116931" y="36553"/>
                  <a:pt x="116931" y="36553"/>
                </a:cubicBezTo>
                <a:cubicBezTo>
                  <a:pt x="75340" y="36553"/>
                  <a:pt x="75340" y="36553"/>
                  <a:pt x="75340" y="36553"/>
                </a:cubicBezTo>
                <a:cubicBezTo>
                  <a:pt x="75340" y="93203"/>
                  <a:pt x="75340" y="93203"/>
                  <a:pt x="75340" y="93203"/>
                </a:cubicBezTo>
                <a:cubicBezTo>
                  <a:pt x="75340" y="97572"/>
                  <a:pt x="77727" y="100922"/>
                  <a:pt x="80454" y="103106"/>
                </a:cubicBezTo>
                <a:cubicBezTo>
                  <a:pt x="85909" y="104271"/>
                  <a:pt x="91022" y="105291"/>
                  <a:pt x="98522" y="105291"/>
                </a:cubicBezTo>
                <a:cubicBezTo>
                  <a:pt x="101250" y="105291"/>
                  <a:pt x="103977" y="105291"/>
                  <a:pt x="106363" y="105291"/>
                </a:cubicBezTo>
                <a:cubicBezTo>
                  <a:pt x="109090" y="105291"/>
                  <a:pt x="111818" y="104271"/>
                  <a:pt x="114545" y="104271"/>
                </a:cubicBezTo>
                <a:cubicBezTo>
                  <a:pt x="119659" y="116504"/>
                  <a:pt x="119659" y="116504"/>
                  <a:pt x="119659" y="116504"/>
                </a:cubicBezTo>
                <a:cubicBezTo>
                  <a:pt x="116931" y="117524"/>
                  <a:pt x="111818" y="118689"/>
                  <a:pt x="106363" y="118689"/>
                </a:cubicBezTo>
                <a:cubicBezTo>
                  <a:pt x="98522" y="119854"/>
                  <a:pt x="93409" y="119854"/>
                  <a:pt x="88295" y="119854"/>
                </a:cubicBezTo>
                <a:cubicBezTo>
                  <a:pt x="72613" y="119854"/>
                  <a:pt x="59659" y="117524"/>
                  <a:pt x="49090" y="113155"/>
                </a:cubicBezTo>
                <a:cubicBezTo>
                  <a:pt x="38863" y="108640"/>
                  <a:pt x="33750" y="103106"/>
                  <a:pt x="33750" y="93203"/>
                </a:cubicBezTo>
                <a:cubicBezTo>
                  <a:pt x="33750" y="36553"/>
                  <a:pt x="33750" y="36553"/>
                  <a:pt x="33750" y="36553"/>
                </a:cubicBezTo>
                <a:cubicBezTo>
                  <a:pt x="0" y="36553"/>
                  <a:pt x="0" y="36553"/>
                  <a:pt x="0" y="36553"/>
                </a:cubicBezTo>
                <a:cubicBezTo>
                  <a:pt x="0" y="23300"/>
                  <a:pt x="0" y="23300"/>
                  <a:pt x="0" y="23300"/>
                </a:cubicBezTo>
                <a:cubicBezTo>
                  <a:pt x="33750" y="23300"/>
                  <a:pt x="33750" y="23300"/>
                  <a:pt x="33750" y="23300"/>
                </a:cubicBezTo>
                <a:cubicBezTo>
                  <a:pt x="33750" y="0"/>
                  <a:pt x="33750" y="0"/>
                  <a:pt x="33750"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2" name="Shape 202"/>
          <p:cNvSpPr/>
          <p:nvPr/>
        </p:nvSpPr>
        <p:spPr>
          <a:xfrm>
            <a:off x="8730896" y="368973"/>
            <a:ext cx="8400" cy="65100"/>
          </a:xfrm>
          <a:custGeom>
            <a:avLst/>
            <a:gdLst/>
            <a:ahLst/>
            <a:cxnLst/>
            <a:rect l="0" t="0" r="0" b="0"/>
            <a:pathLst>
              <a:path w="120000" h="120000" extrusionOk="0">
                <a:moveTo>
                  <a:pt x="119024" y="15607"/>
                </a:moveTo>
                <a:lnTo>
                  <a:pt x="0" y="15607"/>
                </a:lnTo>
                <a:lnTo>
                  <a:pt x="0" y="0"/>
                </a:lnTo>
                <a:lnTo>
                  <a:pt x="119024" y="0"/>
                </a:lnTo>
                <a:lnTo>
                  <a:pt x="119024" y="15607"/>
                </a:lnTo>
                <a:close/>
                <a:moveTo>
                  <a:pt x="119024" y="119872"/>
                </a:moveTo>
                <a:lnTo>
                  <a:pt x="0" y="119872"/>
                </a:lnTo>
                <a:lnTo>
                  <a:pt x="0" y="37100"/>
                </a:lnTo>
                <a:lnTo>
                  <a:pt x="119024" y="37100"/>
                </a:lnTo>
                <a:lnTo>
                  <a:pt x="119024"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3" name="Shape 203"/>
          <p:cNvSpPr/>
          <p:nvPr/>
        </p:nvSpPr>
        <p:spPr>
          <a:xfrm>
            <a:off x="8748900" y="387886"/>
            <a:ext cx="40500" cy="47099"/>
          </a:xfrm>
          <a:custGeom>
            <a:avLst/>
            <a:gdLst/>
            <a:ahLst/>
            <a:cxnLst/>
            <a:rect l="0" t="0" r="0" b="0"/>
            <a:pathLst>
              <a:path w="120000" h="120000" extrusionOk="0">
                <a:moveTo>
                  <a:pt x="0" y="59294"/>
                </a:moveTo>
                <a:lnTo>
                  <a:pt x="0" y="59294"/>
                </a:lnTo>
                <a:cubicBezTo>
                  <a:pt x="0" y="41823"/>
                  <a:pt x="6122" y="28411"/>
                  <a:pt x="17142" y="17647"/>
                </a:cubicBezTo>
                <a:cubicBezTo>
                  <a:pt x="26530" y="6705"/>
                  <a:pt x="42040" y="0"/>
                  <a:pt x="59183" y="0"/>
                </a:cubicBezTo>
                <a:cubicBezTo>
                  <a:pt x="77755" y="0"/>
                  <a:pt x="93469" y="6705"/>
                  <a:pt x="104285" y="17647"/>
                </a:cubicBezTo>
                <a:cubicBezTo>
                  <a:pt x="113673" y="28411"/>
                  <a:pt x="119795" y="41823"/>
                  <a:pt x="119795" y="59294"/>
                </a:cubicBezTo>
                <a:cubicBezTo>
                  <a:pt x="119795" y="61941"/>
                  <a:pt x="119795" y="61941"/>
                  <a:pt x="119795" y="61941"/>
                </a:cubicBezTo>
                <a:cubicBezTo>
                  <a:pt x="119795" y="78000"/>
                  <a:pt x="113673" y="92823"/>
                  <a:pt x="104285" y="103588"/>
                </a:cubicBezTo>
                <a:cubicBezTo>
                  <a:pt x="93469" y="114352"/>
                  <a:pt x="77755" y="119823"/>
                  <a:pt x="60612" y="119823"/>
                </a:cubicBezTo>
                <a:cubicBezTo>
                  <a:pt x="42040" y="119823"/>
                  <a:pt x="27959" y="114352"/>
                  <a:pt x="17142" y="103588"/>
                </a:cubicBezTo>
                <a:cubicBezTo>
                  <a:pt x="6122" y="92823"/>
                  <a:pt x="0" y="78000"/>
                  <a:pt x="0" y="61941"/>
                </a:cubicBezTo>
                <a:lnTo>
                  <a:pt x="0" y="59294"/>
                </a:lnTo>
                <a:close/>
                <a:moveTo>
                  <a:pt x="24897" y="61941"/>
                </a:moveTo>
                <a:lnTo>
                  <a:pt x="24897" y="61941"/>
                </a:lnTo>
                <a:cubicBezTo>
                  <a:pt x="24897" y="73941"/>
                  <a:pt x="27959" y="83470"/>
                  <a:pt x="34285" y="91411"/>
                </a:cubicBezTo>
                <a:cubicBezTo>
                  <a:pt x="38979" y="99529"/>
                  <a:pt x="48367" y="103588"/>
                  <a:pt x="60612" y="103588"/>
                </a:cubicBezTo>
                <a:cubicBezTo>
                  <a:pt x="71632" y="103588"/>
                  <a:pt x="80816" y="99529"/>
                  <a:pt x="87142" y="91411"/>
                </a:cubicBezTo>
                <a:cubicBezTo>
                  <a:pt x="91836" y="83470"/>
                  <a:pt x="94897" y="73941"/>
                  <a:pt x="94897" y="61941"/>
                </a:cubicBezTo>
                <a:cubicBezTo>
                  <a:pt x="94897" y="59294"/>
                  <a:pt x="94897" y="59294"/>
                  <a:pt x="94897" y="59294"/>
                </a:cubicBezTo>
                <a:cubicBezTo>
                  <a:pt x="94897" y="47117"/>
                  <a:pt x="91836" y="37764"/>
                  <a:pt x="85510" y="29647"/>
                </a:cubicBezTo>
                <a:cubicBezTo>
                  <a:pt x="80816" y="21529"/>
                  <a:pt x="71632" y="17647"/>
                  <a:pt x="59183" y="17647"/>
                </a:cubicBezTo>
                <a:cubicBezTo>
                  <a:pt x="48367" y="17647"/>
                  <a:pt x="38979" y="21529"/>
                  <a:pt x="34285" y="29647"/>
                </a:cubicBezTo>
                <a:cubicBezTo>
                  <a:pt x="27959" y="37764"/>
                  <a:pt x="24897" y="47117"/>
                  <a:pt x="24897" y="59294"/>
                </a:cubicBezTo>
                <a:lnTo>
                  <a:pt x="248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4" name="Shape 204"/>
          <p:cNvSpPr/>
          <p:nvPr/>
        </p:nvSpPr>
        <p:spPr>
          <a:xfrm>
            <a:off x="8798335" y="387886"/>
            <a:ext cx="36600" cy="45900"/>
          </a:xfrm>
          <a:custGeom>
            <a:avLst/>
            <a:gdLst/>
            <a:ahLst/>
            <a:cxnLst/>
            <a:rect l="0" t="0" r="0" b="0"/>
            <a:pathLst>
              <a:path w="120000" h="120000" extrusionOk="0">
                <a:moveTo>
                  <a:pt x="24136" y="2891"/>
                </a:moveTo>
                <a:lnTo>
                  <a:pt x="24136" y="2891"/>
                </a:lnTo>
                <a:cubicBezTo>
                  <a:pt x="25958" y="20602"/>
                  <a:pt x="25958" y="20602"/>
                  <a:pt x="25958" y="20602"/>
                </a:cubicBezTo>
                <a:cubicBezTo>
                  <a:pt x="31195" y="13915"/>
                  <a:pt x="38026" y="9759"/>
                  <a:pt x="45085" y="5602"/>
                </a:cubicBezTo>
                <a:cubicBezTo>
                  <a:pt x="51916" y="2891"/>
                  <a:pt x="60569" y="0"/>
                  <a:pt x="71043" y="0"/>
                </a:cubicBezTo>
                <a:cubicBezTo>
                  <a:pt x="86755" y="0"/>
                  <a:pt x="98823" y="4156"/>
                  <a:pt x="107476" y="12469"/>
                </a:cubicBezTo>
                <a:cubicBezTo>
                  <a:pt x="116129" y="19337"/>
                  <a:pt x="119772" y="30361"/>
                  <a:pt x="119772" y="45542"/>
                </a:cubicBezTo>
                <a:cubicBezTo>
                  <a:pt x="119772" y="119819"/>
                  <a:pt x="119772" y="119819"/>
                  <a:pt x="119772" y="119819"/>
                </a:cubicBezTo>
                <a:cubicBezTo>
                  <a:pt x="93586" y="119819"/>
                  <a:pt x="93586" y="119819"/>
                  <a:pt x="93586" y="119819"/>
                </a:cubicBezTo>
                <a:cubicBezTo>
                  <a:pt x="93586" y="46987"/>
                  <a:pt x="93586" y="46987"/>
                  <a:pt x="93586" y="46987"/>
                </a:cubicBezTo>
                <a:cubicBezTo>
                  <a:pt x="93586" y="35783"/>
                  <a:pt x="90170" y="29096"/>
                  <a:pt x="84933" y="24939"/>
                </a:cubicBezTo>
                <a:cubicBezTo>
                  <a:pt x="81518" y="20602"/>
                  <a:pt x="72865" y="18072"/>
                  <a:pt x="62390" y="18072"/>
                </a:cubicBezTo>
                <a:cubicBezTo>
                  <a:pt x="53738" y="18072"/>
                  <a:pt x="46907" y="19337"/>
                  <a:pt x="41442" y="22048"/>
                </a:cubicBezTo>
                <a:cubicBezTo>
                  <a:pt x="34611" y="24939"/>
                  <a:pt x="31195" y="29096"/>
                  <a:pt x="27779" y="33072"/>
                </a:cubicBezTo>
                <a:cubicBezTo>
                  <a:pt x="27779" y="119819"/>
                  <a:pt x="27779" y="119819"/>
                  <a:pt x="27779" y="119819"/>
                </a:cubicBezTo>
                <a:cubicBezTo>
                  <a:pt x="0" y="119819"/>
                  <a:pt x="0" y="119819"/>
                  <a:pt x="0" y="119819"/>
                </a:cubicBezTo>
                <a:cubicBezTo>
                  <a:pt x="0" y="2891"/>
                  <a:pt x="0" y="2891"/>
                  <a:pt x="0" y="2891"/>
                </a:cubicBezTo>
                <a:lnTo>
                  <a:pt x="24136" y="289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5" name="Shape 205"/>
          <p:cNvSpPr/>
          <p:nvPr/>
        </p:nvSpPr>
        <p:spPr>
          <a:xfrm>
            <a:off x="8844110" y="387886"/>
            <a:ext cx="36600" cy="47099"/>
          </a:xfrm>
          <a:custGeom>
            <a:avLst/>
            <a:gdLst/>
            <a:ahLst/>
            <a:cxnLst/>
            <a:rect l="0" t="0" r="0" b="0"/>
            <a:pathLst>
              <a:path w="120000" h="120000" extrusionOk="0">
                <a:moveTo>
                  <a:pt x="91992" y="86117"/>
                </a:moveTo>
                <a:lnTo>
                  <a:pt x="91992" y="86117"/>
                </a:lnTo>
                <a:cubicBezTo>
                  <a:pt x="91992" y="82235"/>
                  <a:pt x="90170" y="78000"/>
                  <a:pt x="84933" y="75352"/>
                </a:cubicBezTo>
                <a:cubicBezTo>
                  <a:pt x="81518" y="72705"/>
                  <a:pt x="72865" y="70058"/>
                  <a:pt x="58975" y="67411"/>
                </a:cubicBezTo>
                <a:cubicBezTo>
                  <a:pt x="41669" y="64588"/>
                  <a:pt x="29373" y="60529"/>
                  <a:pt x="19127" y="55235"/>
                </a:cubicBezTo>
                <a:cubicBezTo>
                  <a:pt x="10474" y="49764"/>
                  <a:pt x="5237" y="43058"/>
                  <a:pt x="5237" y="34941"/>
                </a:cubicBezTo>
                <a:cubicBezTo>
                  <a:pt x="5237" y="25588"/>
                  <a:pt x="10474" y="17647"/>
                  <a:pt x="20948" y="10764"/>
                </a:cubicBezTo>
                <a:cubicBezTo>
                  <a:pt x="31195" y="4058"/>
                  <a:pt x="45085" y="0"/>
                  <a:pt x="60796" y="0"/>
                </a:cubicBezTo>
                <a:cubicBezTo>
                  <a:pt x="78102" y="0"/>
                  <a:pt x="90170" y="4058"/>
                  <a:pt x="100645" y="10764"/>
                </a:cubicBezTo>
                <a:cubicBezTo>
                  <a:pt x="111119" y="18882"/>
                  <a:pt x="116129" y="27000"/>
                  <a:pt x="116129" y="36352"/>
                </a:cubicBezTo>
                <a:lnTo>
                  <a:pt x="116129" y="36352"/>
                </a:lnTo>
                <a:cubicBezTo>
                  <a:pt x="90170" y="36352"/>
                  <a:pt x="90170" y="36352"/>
                  <a:pt x="90170" y="36352"/>
                </a:cubicBezTo>
                <a:cubicBezTo>
                  <a:pt x="90170" y="31058"/>
                  <a:pt x="86755" y="27000"/>
                  <a:pt x="81518" y="22941"/>
                </a:cubicBezTo>
                <a:cubicBezTo>
                  <a:pt x="76508" y="18882"/>
                  <a:pt x="69449" y="17647"/>
                  <a:pt x="60796" y="17647"/>
                </a:cubicBezTo>
                <a:cubicBezTo>
                  <a:pt x="51916" y="17647"/>
                  <a:pt x="43491" y="18882"/>
                  <a:pt x="39848" y="21529"/>
                </a:cubicBezTo>
                <a:cubicBezTo>
                  <a:pt x="34611" y="25588"/>
                  <a:pt x="32789" y="29647"/>
                  <a:pt x="32789" y="33705"/>
                </a:cubicBezTo>
                <a:cubicBezTo>
                  <a:pt x="32789" y="39176"/>
                  <a:pt x="34611" y="41823"/>
                  <a:pt x="38254" y="44470"/>
                </a:cubicBezTo>
                <a:cubicBezTo>
                  <a:pt x="43491" y="47117"/>
                  <a:pt x="50322" y="49764"/>
                  <a:pt x="64212" y="51176"/>
                </a:cubicBezTo>
                <a:cubicBezTo>
                  <a:pt x="81518" y="53823"/>
                  <a:pt x="95407" y="57882"/>
                  <a:pt x="104060" y="63176"/>
                </a:cubicBezTo>
                <a:cubicBezTo>
                  <a:pt x="114535" y="70058"/>
                  <a:pt x="119772" y="76764"/>
                  <a:pt x="119772" y="84882"/>
                </a:cubicBezTo>
                <a:cubicBezTo>
                  <a:pt x="119772" y="95647"/>
                  <a:pt x="114535" y="103588"/>
                  <a:pt x="102239" y="110470"/>
                </a:cubicBezTo>
                <a:cubicBezTo>
                  <a:pt x="91992" y="117000"/>
                  <a:pt x="78102" y="119823"/>
                  <a:pt x="60796" y="119823"/>
                </a:cubicBezTo>
                <a:cubicBezTo>
                  <a:pt x="41669" y="119823"/>
                  <a:pt x="27779" y="115764"/>
                  <a:pt x="17305" y="109058"/>
                </a:cubicBezTo>
                <a:cubicBezTo>
                  <a:pt x="5237" y="100941"/>
                  <a:pt x="0" y="92823"/>
                  <a:pt x="1821" y="82235"/>
                </a:cubicBezTo>
                <a:lnTo>
                  <a:pt x="1821" y="82235"/>
                </a:lnTo>
                <a:cubicBezTo>
                  <a:pt x="27779" y="82235"/>
                  <a:pt x="27779" y="82235"/>
                  <a:pt x="27779" y="82235"/>
                </a:cubicBezTo>
                <a:cubicBezTo>
                  <a:pt x="27779" y="88764"/>
                  <a:pt x="31195" y="94235"/>
                  <a:pt x="38254" y="98294"/>
                </a:cubicBezTo>
                <a:cubicBezTo>
                  <a:pt x="45085" y="102176"/>
                  <a:pt x="51916" y="103588"/>
                  <a:pt x="60796" y="103588"/>
                </a:cubicBezTo>
                <a:cubicBezTo>
                  <a:pt x="71043" y="103588"/>
                  <a:pt x="78102" y="102176"/>
                  <a:pt x="83339" y="98294"/>
                </a:cubicBezTo>
                <a:cubicBezTo>
                  <a:pt x="88576" y="95647"/>
                  <a:pt x="91992" y="91411"/>
                  <a:pt x="91992" y="86117"/>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6" name="Shape 206"/>
          <p:cNvSpPr/>
          <p:nvPr/>
        </p:nvSpPr>
        <p:spPr>
          <a:xfrm>
            <a:off x="8906972" y="372634"/>
            <a:ext cx="48600" cy="62099"/>
          </a:xfrm>
          <a:custGeom>
            <a:avLst/>
            <a:gdLst/>
            <a:ahLst/>
            <a:cxnLst/>
            <a:rect l="0" t="0" r="0" b="0"/>
            <a:pathLst>
              <a:path w="120000" h="120000" extrusionOk="0">
                <a:moveTo>
                  <a:pt x="0" y="86304"/>
                </a:moveTo>
                <a:lnTo>
                  <a:pt x="0" y="86304"/>
                </a:lnTo>
                <a:cubicBezTo>
                  <a:pt x="0" y="80310"/>
                  <a:pt x="1367" y="74184"/>
                  <a:pt x="6495" y="70055"/>
                </a:cubicBezTo>
                <a:cubicBezTo>
                  <a:pt x="11794" y="64994"/>
                  <a:pt x="18290" y="59933"/>
                  <a:pt x="28717" y="54872"/>
                </a:cubicBezTo>
                <a:cubicBezTo>
                  <a:pt x="23418" y="49811"/>
                  <a:pt x="19658" y="44617"/>
                  <a:pt x="16923" y="40621"/>
                </a:cubicBezTo>
                <a:cubicBezTo>
                  <a:pt x="14358" y="36625"/>
                  <a:pt x="12991" y="32497"/>
                  <a:pt x="12991" y="28501"/>
                </a:cubicBezTo>
                <a:cubicBezTo>
                  <a:pt x="12991" y="19311"/>
                  <a:pt x="15555" y="12253"/>
                  <a:pt x="22222" y="7192"/>
                </a:cubicBezTo>
                <a:cubicBezTo>
                  <a:pt x="28717" y="2130"/>
                  <a:pt x="37777" y="0"/>
                  <a:pt x="49572" y="0"/>
                </a:cubicBezTo>
                <a:cubicBezTo>
                  <a:pt x="61367" y="0"/>
                  <a:pt x="70427" y="2130"/>
                  <a:pt x="76923" y="7192"/>
                </a:cubicBezTo>
                <a:cubicBezTo>
                  <a:pt x="83418" y="12253"/>
                  <a:pt x="87350" y="18379"/>
                  <a:pt x="87350" y="24372"/>
                </a:cubicBezTo>
                <a:cubicBezTo>
                  <a:pt x="87350" y="29433"/>
                  <a:pt x="84786" y="34495"/>
                  <a:pt x="80854" y="38623"/>
                </a:cubicBezTo>
                <a:cubicBezTo>
                  <a:pt x="78119" y="41687"/>
                  <a:pt x="72991" y="45682"/>
                  <a:pt x="65128" y="49811"/>
                </a:cubicBezTo>
                <a:cubicBezTo>
                  <a:pt x="54700" y="56870"/>
                  <a:pt x="54700" y="56870"/>
                  <a:pt x="54700" y="56870"/>
                </a:cubicBezTo>
                <a:cubicBezTo>
                  <a:pt x="88547" y="89367"/>
                  <a:pt x="88547" y="89367"/>
                  <a:pt x="88547" y="89367"/>
                </a:cubicBezTo>
                <a:cubicBezTo>
                  <a:pt x="92478" y="85238"/>
                  <a:pt x="93846" y="82308"/>
                  <a:pt x="95042" y="77114"/>
                </a:cubicBezTo>
                <a:cubicBezTo>
                  <a:pt x="97777" y="73118"/>
                  <a:pt x="97777" y="69123"/>
                  <a:pt x="97777" y="64062"/>
                </a:cubicBezTo>
                <a:cubicBezTo>
                  <a:pt x="115897" y="64062"/>
                  <a:pt x="115897" y="64062"/>
                  <a:pt x="115897" y="64062"/>
                </a:cubicBezTo>
                <a:cubicBezTo>
                  <a:pt x="115897" y="71120"/>
                  <a:pt x="114700" y="78179"/>
                  <a:pt x="112136" y="84306"/>
                </a:cubicBezTo>
                <a:cubicBezTo>
                  <a:pt x="109401" y="89367"/>
                  <a:pt x="105641" y="95493"/>
                  <a:pt x="100341" y="99489"/>
                </a:cubicBezTo>
                <a:cubicBezTo>
                  <a:pt x="119829" y="117735"/>
                  <a:pt x="119829" y="117735"/>
                  <a:pt x="119829" y="117735"/>
                </a:cubicBezTo>
                <a:lnTo>
                  <a:pt x="119829" y="117735"/>
                </a:lnTo>
                <a:cubicBezTo>
                  <a:pt x="96410" y="117735"/>
                  <a:pt x="96410" y="117735"/>
                  <a:pt x="96410" y="117735"/>
                </a:cubicBezTo>
                <a:cubicBezTo>
                  <a:pt x="87350" y="109611"/>
                  <a:pt x="87350" y="109611"/>
                  <a:pt x="87350" y="109611"/>
                </a:cubicBezTo>
                <a:cubicBezTo>
                  <a:pt x="82051" y="112807"/>
                  <a:pt x="75555" y="115738"/>
                  <a:pt x="69059" y="117735"/>
                </a:cubicBezTo>
                <a:cubicBezTo>
                  <a:pt x="62564" y="118801"/>
                  <a:pt x="54700" y="119866"/>
                  <a:pt x="48205" y="119866"/>
                </a:cubicBezTo>
                <a:cubicBezTo>
                  <a:pt x="34017" y="119866"/>
                  <a:pt x="20854" y="116803"/>
                  <a:pt x="12991" y="110677"/>
                </a:cubicBezTo>
                <a:cubicBezTo>
                  <a:pt x="3931" y="104550"/>
                  <a:pt x="0" y="96426"/>
                  <a:pt x="0" y="86304"/>
                </a:cubicBezTo>
                <a:close/>
                <a:moveTo>
                  <a:pt x="48205" y="107613"/>
                </a:moveTo>
                <a:lnTo>
                  <a:pt x="48205" y="107613"/>
                </a:lnTo>
                <a:cubicBezTo>
                  <a:pt x="53504" y="107613"/>
                  <a:pt x="58632" y="106548"/>
                  <a:pt x="62564" y="105615"/>
                </a:cubicBezTo>
                <a:cubicBezTo>
                  <a:pt x="67692" y="104550"/>
                  <a:pt x="71623" y="102552"/>
                  <a:pt x="76923" y="99489"/>
                </a:cubicBezTo>
                <a:cubicBezTo>
                  <a:pt x="39145" y="64994"/>
                  <a:pt x="39145" y="64994"/>
                  <a:pt x="39145" y="64994"/>
                </a:cubicBezTo>
                <a:cubicBezTo>
                  <a:pt x="35213" y="66992"/>
                  <a:pt x="35213" y="66992"/>
                  <a:pt x="35213" y="66992"/>
                </a:cubicBezTo>
                <a:cubicBezTo>
                  <a:pt x="28717" y="71120"/>
                  <a:pt x="24786" y="74184"/>
                  <a:pt x="22222" y="78179"/>
                </a:cubicBezTo>
                <a:cubicBezTo>
                  <a:pt x="20854" y="81243"/>
                  <a:pt x="19658" y="84306"/>
                  <a:pt x="19658" y="86304"/>
                </a:cubicBezTo>
                <a:cubicBezTo>
                  <a:pt x="19658" y="92430"/>
                  <a:pt x="22222" y="97491"/>
                  <a:pt x="27350" y="101620"/>
                </a:cubicBezTo>
                <a:cubicBezTo>
                  <a:pt x="31282" y="105615"/>
                  <a:pt x="39145" y="107613"/>
                  <a:pt x="48205" y="107613"/>
                </a:cubicBezTo>
                <a:close/>
                <a:moveTo>
                  <a:pt x="32649" y="27436"/>
                </a:moveTo>
                <a:lnTo>
                  <a:pt x="32649" y="27436"/>
                </a:lnTo>
                <a:cubicBezTo>
                  <a:pt x="32649" y="30499"/>
                  <a:pt x="34017" y="33562"/>
                  <a:pt x="35213" y="36625"/>
                </a:cubicBezTo>
                <a:cubicBezTo>
                  <a:pt x="37777" y="39689"/>
                  <a:pt x="40341" y="43684"/>
                  <a:pt x="44273" y="46748"/>
                </a:cubicBezTo>
                <a:cubicBezTo>
                  <a:pt x="58632" y="39689"/>
                  <a:pt x="58632" y="39689"/>
                  <a:pt x="58632" y="39689"/>
                </a:cubicBezTo>
                <a:cubicBezTo>
                  <a:pt x="62564" y="37558"/>
                  <a:pt x="65128" y="34495"/>
                  <a:pt x="66495" y="32497"/>
                </a:cubicBezTo>
                <a:cubicBezTo>
                  <a:pt x="67692" y="30499"/>
                  <a:pt x="67692" y="27436"/>
                  <a:pt x="67692" y="24372"/>
                </a:cubicBezTo>
                <a:cubicBezTo>
                  <a:pt x="67692" y="21309"/>
                  <a:pt x="66495" y="18379"/>
                  <a:pt x="62564" y="16248"/>
                </a:cubicBezTo>
                <a:cubicBezTo>
                  <a:pt x="59999" y="13185"/>
                  <a:pt x="56068" y="12253"/>
                  <a:pt x="49572" y="12253"/>
                </a:cubicBezTo>
                <a:cubicBezTo>
                  <a:pt x="44273" y="12253"/>
                  <a:pt x="40341" y="14250"/>
                  <a:pt x="37777" y="17314"/>
                </a:cubicBezTo>
                <a:cubicBezTo>
                  <a:pt x="34017" y="20377"/>
                  <a:pt x="32649" y="23440"/>
                  <a:pt x="32649" y="2743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7" name="Shape 207"/>
          <p:cNvSpPr/>
          <p:nvPr/>
        </p:nvSpPr>
        <p:spPr>
          <a:xfrm>
            <a:off x="8537121" y="453169"/>
            <a:ext cx="8400" cy="60600"/>
          </a:xfrm>
          <a:custGeom>
            <a:avLst/>
            <a:gdLst/>
            <a:ahLst/>
            <a:cxnLst/>
            <a:rect l="0" t="0" r="0" b="0"/>
            <a:pathLst>
              <a:path w="120000" h="120000" extrusionOk="0">
                <a:moveTo>
                  <a:pt x="119024" y="119863"/>
                </a:moveTo>
                <a:lnTo>
                  <a:pt x="0" y="119863"/>
                </a:lnTo>
                <a:lnTo>
                  <a:pt x="0" y="0"/>
                </a:lnTo>
                <a:lnTo>
                  <a:pt x="119024" y="0"/>
                </a:lnTo>
                <a:lnTo>
                  <a:pt x="119024" y="11986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8" name="Shape 208"/>
          <p:cNvSpPr/>
          <p:nvPr/>
        </p:nvSpPr>
        <p:spPr>
          <a:xfrm>
            <a:off x="8558786" y="468117"/>
            <a:ext cx="36600" cy="45900"/>
          </a:xfrm>
          <a:custGeom>
            <a:avLst/>
            <a:gdLst/>
            <a:ahLst/>
            <a:cxnLst/>
            <a:rect l="0" t="0" r="0" b="0"/>
            <a:pathLst>
              <a:path w="120000" h="120000" extrusionOk="0">
                <a:moveTo>
                  <a:pt x="22542" y="2710"/>
                </a:moveTo>
                <a:lnTo>
                  <a:pt x="22542" y="2710"/>
                </a:lnTo>
                <a:cubicBezTo>
                  <a:pt x="25958" y="19337"/>
                  <a:pt x="25958" y="19337"/>
                  <a:pt x="25958" y="19337"/>
                </a:cubicBezTo>
                <a:cubicBezTo>
                  <a:pt x="29373" y="13734"/>
                  <a:pt x="36432" y="8313"/>
                  <a:pt x="43263" y="5421"/>
                </a:cubicBezTo>
                <a:cubicBezTo>
                  <a:pt x="51916" y="1445"/>
                  <a:pt x="58975" y="0"/>
                  <a:pt x="69449" y="0"/>
                </a:cubicBezTo>
                <a:cubicBezTo>
                  <a:pt x="84933" y="0"/>
                  <a:pt x="97001" y="4156"/>
                  <a:pt x="105882"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1043" y="17891"/>
                  <a:pt x="60796" y="17891"/>
                </a:cubicBezTo>
                <a:cubicBezTo>
                  <a:pt x="51916" y="17891"/>
                  <a:pt x="45085" y="19337"/>
                  <a:pt x="39848" y="22048"/>
                </a:cubicBezTo>
                <a:cubicBezTo>
                  <a:pt x="34611" y="24759"/>
                  <a:pt x="29373" y="27469"/>
                  <a:pt x="25958" y="33072"/>
                </a:cubicBezTo>
                <a:cubicBezTo>
                  <a:pt x="25958" y="119819"/>
                  <a:pt x="25958" y="119819"/>
                  <a:pt x="25958" y="119819"/>
                </a:cubicBezTo>
                <a:cubicBezTo>
                  <a:pt x="0" y="119819"/>
                  <a:pt x="0" y="119819"/>
                  <a:pt x="0" y="119819"/>
                </a:cubicBezTo>
                <a:cubicBezTo>
                  <a:pt x="0" y="2710"/>
                  <a:pt x="0" y="2710"/>
                  <a:pt x="0" y="2710"/>
                </a:cubicBezTo>
                <a:lnTo>
                  <a:pt x="22542"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09" name="Shape 209"/>
          <p:cNvSpPr/>
          <p:nvPr/>
        </p:nvSpPr>
        <p:spPr>
          <a:xfrm>
            <a:off x="8606391" y="468117"/>
            <a:ext cx="36600" cy="45900"/>
          </a:xfrm>
          <a:custGeom>
            <a:avLst/>
            <a:gdLst/>
            <a:ahLst/>
            <a:cxnLst/>
            <a:rect l="0" t="0" r="0" b="0"/>
            <a:pathLst>
              <a:path w="120000" h="120000" extrusionOk="0">
                <a:moveTo>
                  <a:pt x="24364" y="2710"/>
                </a:moveTo>
                <a:lnTo>
                  <a:pt x="24364" y="2710"/>
                </a:lnTo>
                <a:cubicBezTo>
                  <a:pt x="26185" y="19337"/>
                  <a:pt x="26185" y="19337"/>
                  <a:pt x="26185" y="19337"/>
                </a:cubicBezTo>
                <a:cubicBezTo>
                  <a:pt x="31195" y="13734"/>
                  <a:pt x="36432" y="8313"/>
                  <a:pt x="43491" y="5421"/>
                </a:cubicBezTo>
                <a:cubicBezTo>
                  <a:pt x="51916" y="1445"/>
                  <a:pt x="60796" y="0"/>
                  <a:pt x="69449" y="0"/>
                </a:cubicBezTo>
                <a:cubicBezTo>
                  <a:pt x="84933" y="0"/>
                  <a:pt x="97229" y="4156"/>
                  <a:pt x="105654"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2865" y="17891"/>
                  <a:pt x="60796" y="17891"/>
                </a:cubicBezTo>
                <a:cubicBezTo>
                  <a:pt x="53738" y="17891"/>
                  <a:pt x="46907" y="19337"/>
                  <a:pt x="39848" y="22048"/>
                </a:cubicBezTo>
                <a:cubicBezTo>
                  <a:pt x="34611" y="24759"/>
                  <a:pt x="29373" y="27469"/>
                  <a:pt x="26185" y="33072"/>
                </a:cubicBezTo>
                <a:cubicBezTo>
                  <a:pt x="26185" y="119819"/>
                  <a:pt x="26185" y="119819"/>
                  <a:pt x="26185" y="119819"/>
                </a:cubicBezTo>
                <a:cubicBezTo>
                  <a:pt x="0" y="119819"/>
                  <a:pt x="0" y="119819"/>
                  <a:pt x="0" y="119819"/>
                </a:cubicBezTo>
                <a:cubicBezTo>
                  <a:pt x="0" y="2710"/>
                  <a:pt x="0" y="2710"/>
                  <a:pt x="0" y="2710"/>
                </a:cubicBezTo>
                <a:lnTo>
                  <a:pt x="24364"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0" name="Shape 210"/>
          <p:cNvSpPr/>
          <p:nvPr/>
        </p:nvSpPr>
        <p:spPr>
          <a:xfrm>
            <a:off x="8651860" y="468117"/>
            <a:ext cx="40500" cy="47100"/>
          </a:xfrm>
          <a:custGeom>
            <a:avLst/>
            <a:gdLst/>
            <a:ahLst/>
            <a:cxnLst/>
            <a:rect l="0" t="0" r="0" b="0"/>
            <a:pathLst>
              <a:path w="120000" h="120000" extrusionOk="0">
                <a:moveTo>
                  <a:pt x="0" y="59204"/>
                </a:moveTo>
                <a:lnTo>
                  <a:pt x="0" y="59204"/>
                </a:lnTo>
                <a:cubicBezTo>
                  <a:pt x="0" y="41708"/>
                  <a:pt x="6132" y="28276"/>
                  <a:pt x="16967" y="16082"/>
                </a:cubicBezTo>
                <a:cubicBezTo>
                  <a:pt x="26371" y="5301"/>
                  <a:pt x="41908" y="0"/>
                  <a:pt x="59080" y="0"/>
                </a:cubicBezTo>
                <a:cubicBezTo>
                  <a:pt x="77887" y="0"/>
                  <a:pt x="93424" y="5301"/>
                  <a:pt x="102623" y="16082"/>
                </a:cubicBezTo>
                <a:cubicBezTo>
                  <a:pt x="113662" y="28276"/>
                  <a:pt x="119795" y="41708"/>
                  <a:pt x="119795" y="59204"/>
                </a:cubicBezTo>
                <a:cubicBezTo>
                  <a:pt x="119795" y="60618"/>
                  <a:pt x="119795" y="60618"/>
                  <a:pt x="119795" y="60618"/>
                </a:cubicBezTo>
                <a:cubicBezTo>
                  <a:pt x="119795" y="78114"/>
                  <a:pt x="113662" y="92960"/>
                  <a:pt x="104258" y="103740"/>
                </a:cubicBezTo>
                <a:cubicBezTo>
                  <a:pt x="93424" y="114521"/>
                  <a:pt x="77887" y="119823"/>
                  <a:pt x="60715" y="119823"/>
                </a:cubicBezTo>
                <a:cubicBezTo>
                  <a:pt x="41908" y="119823"/>
                  <a:pt x="26371" y="114521"/>
                  <a:pt x="16967" y="103740"/>
                </a:cubicBezTo>
                <a:cubicBezTo>
                  <a:pt x="6132" y="91546"/>
                  <a:pt x="0" y="78114"/>
                  <a:pt x="0" y="60618"/>
                </a:cubicBezTo>
                <a:lnTo>
                  <a:pt x="0" y="59204"/>
                </a:lnTo>
                <a:close/>
                <a:moveTo>
                  <a:pt x="24735" y="60618"/>
                </a:moveTo>
                <a:lnTo>
                  <a:pt x="24735" y="60618"/>
                </a:lnTo>
                <a:cubicBezTo>
                  <a:pt x="24735" y="72812"/>
                  <a:pt x="28006" y="83593"/>
                  <a:pt x="34139" y="91546"/>
                </a:cubicBezTo>
                <a:cubicBezTo>
                  <a:pt x="38841" y="99675"/>
                  <a:pt x="48245" y="103740"/>
                  <a:pt x="60715" y="103740"/>
                </a:cubicBezTo>
                <a:cubicBezTo>
                  <a:pt x="71550" y="103740"/>
                  <a:pt x="80954" y="99675"/>
                  <a:pt x="85655" y="91546"/>
                </a:cubicBezTo>
                <a:cubicBezTo>
                  <a:pt x="91788" y="83593"/>
                  <a:pt x="95059" y="72812"/>
                  <a:pt x="95059" y="60618"/>
                </a:cubicBezTo>
                <a:cubicBezTo>
                  <a:pt x="95059" y="59204"/>
                  <a:pt x="95059" y="59204"/>
                  <a:pt x="95059" y="59204"/>
                </a:cubicBezTo>
                <a:cubicBezTo>
                  <a:pt x="95059" y="47187"/>
                  <a:pt x="91788" y="36229"/>
                  <a:pt x="85655" y="28276"/>
                </a:cubicBezTo>
                <a:cubicBezTo>
                  <a:pt x="80954" y="20147"/>
                  <a:pt x="71550" y="16082"/>
                  <a:pt x="59080" y="16082"/>
                </a:cubicBezTo>
                <a:cubicBezTo>
                  <a:pt x="48245" y="16082"/>
                  <a:pt x="38841" y="20147"/>
                  <a:pt x="34139" y="28276"/>
                </a:cubicBezTo>
                <a:cubicBezTo>
                  <a:pt x="28006" y="36229"/>
                  <a:pt x="24735" y="47187"/>
                  <a:pt x="24735" y="59204"/>
                </a:cubicBezTo>
                <a:lnTo>
                  <a:pt x="24735"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1" name="Shape 211"/>
          <p:cNvSpPr/>
          <p:nvPr/>
        </p:nvSpPr>
        <p:spPr>
          <a:xfrm>
            <a:off x="8696413" y="469032"/>
            <a:ext cx="39900" cy="44700"/>
          </a:xfrm>
          <a:custGeom>
            <a:avLst/>
            <a:gdLst/>
            <a:ahLst/>
            <a:cxnLst/>
            <a:rect l="0" t="0" r="0" b="0"/>
            <a:pathLst>
              <a:path w="120000" h="120000" extrusionOk="0">
                <a:moveTo>
                  <a:pt x="57591" y="84684"/>
                </a:moveTo>
                <a:lnTo>
                  <a:pt x="60732" y="93004"/>
                </a:lnTo>
                <a:lnTo>
                  <a:pt x="60732" y="93004"/>
                </a:lnTo>
                <a:lnTo>
                  <a:pt x="63874" y="84684"/>
                </a:lnTo>
                <a:lnTo>
                  <a:pt x="94240" y="0"/>
                </a:lnTo>
                <a:lnTo>
                  <a:pt x="119790" y="0"/>
                </a:lnTo>
                <a:lnTo>
                  <a:pt x="70366" y="119815"/>
                </a:lnTo>
                <a:lnTo>
                  <a:pt x="51099" y="119815"/>
                </a:lnTo>
                <a:lnTo>
                  <a:pt x="0" y="0"/>
                </a:lnTo>
                <a:lnTo>
                  <a:pt x="25759" y="0"/>
                </a:lnTo>
                <a:lnTo>
                  <a:pt x="57591" y="84684"/>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2" name="Shape 212"/>
          <p:cNvSpPr/>
          <p:nvPr/>
        </p:nvSpPr>
        <p:spPr>
          <a:xfrm>
            <a:off x="8740966" y="468117"/>
            <a:ext cx="37500" cy="47100"/>
          </a:xfrm>
          <a:custGeom>
            <a:avLst/>
            <a:gdLst/>
            <a:ahLst/>
            <a:cxnLst/>
            <a:rect l="0" t="0" r="0" b="0"/>
            <a:pathLst>
              <a:path w="120000" h="120000" extrusionOk="0">
                <a:moveTo>
                  <a:pt x="92767" y="117172"/>
                </a:moveTo>
                <a:lnTo>
                  <a:pt x="92767" y="117172"/>
                </a:lnTo>
                <a:cubicBezTo>
                  <a:pt x="90996" y="114521"/>
                  <a:pt x="90996" y="110456"/>
                  <a:pt x="90996" y="107805"/>
                </a:cubicBezTo>
                <a:cubicBezTo>
                  <a:pt x="89446" y="104977"/>
                  <a:pt x="89446" y="102326"/>
                  <a:pt x="89446" y="99675"/>
                </a:cubicBezTo>
                <a:cubicBezTo>
                  <a:pt x="84354" y="104977"/>
                  <a:pt x="77712" y="110456"/>
                  <a:pt x="70848" y="114521"/>
                </a:cubicBezTo>
                <a:cubicBezTo>
                  <a:pt x="62435" y="117172"/>
                  <a:pt x="54022" y="119823"/>
                  <a:pt x="45387" y="119823"/>
                </a:cubicBezTo>
                <a:cubicBezTo>
                  <a:pt x="30332" y="119823"/>
                  <a:pt x="18376" y="115758"/>
                  <a:pt x="10184" y="110456"/>
                </a:cubicBezTo>
                <a:cubicBezTo>
                  <a:pt x="3321" y="103740"/>
                  <a:pt x="0" y="95611"/>
                  <a:pt x="0" y="84830"/>
                </a:cubicBezTo>
                <a:cubicBezTo>
                  <a:pt x="0" y="74050"/>
                  <a:pt x="5092" y="65920"/>
                  <a:pt x="15055" y="59204"/>
                </a:cubicBezTo>
                <a:cubicBezTo>
                  <a:pt x="27011" y="52488"/>
                  <a:pt x="42287" y="49837"/>
                  <a:pt x="60885" y="49837"/>
                </a:cubicBezTo>
                <a:cubicBezTo>
                  <a:pt x="89446" y="49837"/>
                  <a:pt x="89446" y="49837"/>
                  <a:pt x="89446" y="49837"/>
                </a:cubicBezTo>
                <a:cubicBezTo>
                  <a:pt x="89446" y="39057"/>
                  <a:pt x="89446" y="39057"/>
                  <a:pt x="89446" y="39057"/>
                </a:cubicBezTo>
                <a:cubicBezTo>
                  <a:pt x="89446" y="32341"/>
                  <a:pt x="87675" y="26863"/>
                  <a:pt x="82583" y="22798"/>
                </a:cubicBezTo>
                <a:cubicBezTo>
                  <a:pt x="77712" y="18910"/>
                  <a:pt x="69077" y="16082"/>
                  <a:pt x="60885" y="16082"/>
                </a:cubicBezTo>
                <a:cubicBezTo>
                  <a:pt x="52250" y="16082"/>
                  <a:pt x="45387" y="18910"/>
                  <a:pt x="38745" y="21561"/>
                </a:cubicBezTo>
                <a:cubicBezTo>
                  <a:pt x="33653" y="25625"/>
                  <a:pt x="31881" y="29690"/>
                  <a:pt x="31881" y="33755"/>
                </a:cubicBezTo>
                <a:cubicBezTo>
                  <a:pt x="6642" y="33755"/>
                  <a:pt x="6642" y="33755"/>
                  <a:pt x="6642" y="33755"/>
                </a:cubicBezTo>
                <a:lnTo>
                  <a:pt x="6642" y="33755"/>
                </a:lnTo>
                <a:cubicBezTo>
                  <a:pt x="5092" y="25625"/>
                  <a:pt x="10184" y="17496"/>
                  <a:pt x="21918" y="10780"/>
                </a:cubicBezTo>
                <a:cubicBezTo>
                  <a:pt x="31881" y="4064"/>
                  <a:pt x="45387" y="0"/>
                  <a:pt x="60885" y="0"/>
                </a:cubicBezTo>
                <a:cubicBezTo>
                  <a:pt x="77712" y="0"/>
                  <a:pt x="90996" y="4064"/>
                  <a:pt x="101180" y="10780"/>
                </a:cubicBezTo>
                <a:cubicBezTo>
                  <a:pt x="111365" y="16082"/>
                  <a:pt x="116457" y="26863"/>
                  <a:pt x="116457" y="39057"/>
                </a:cubicBezTo>
                <a:cubicBezTo>
                  <a:pt x="116457" y="94197"/>
                  <a:pt x="116457" y="94197"/>
                  <a:pt x="116457" y="94197"/>
                </a:cubicBezTo>
                <a:cubicBezTo>
                  <a:pt x="116457" y="98438"/>
                  <a:pt x="116457" y="102326"/>
                  <a:pt x="116457" y="106391"/>
                </a:cubicBezTo>
                <a:cubicBezTo>
                  <a:pt x="116457" y="110456"/>
                  <a:pt x="118007" y="113107"/>
                  <a:pt x="119778" y="117172"/>
                </a:cubicBezTo>
                <a:lnTo>
                  <a:pt x="92767" y="117172"/>
                </a:lnTo>
                <a:close/>
                <a:moveTo>
                  <a:pt x="48929" y="102326"/>
                </a:moveTo>
                <a:lnTo>
                  <a:pt x="48929" y="102326"/>
                </a:lnTo>
                <a:cubicBezTo>
                  <a:pt x="59114" y="102326"/>
                  <a:pt x="67527" y="99675"/>
                  <a:pt x="74169" y="95611"/>
                </a:cubicBezTo>
                <a:cubicBezTo>
                  <a:pt x="82583" y="92960"/>
                  <a:pt x="87675" y="87658"/>
                  <a:pt x="89446" y="82179"/>
                </a:cubicBezTo>
                <a:cubicBezTo>
                  <a:pt x="89446" y="64506"/>
                  <a:pt x="89446" y="64506"/>
                  <a:pt x="89446" y="64506"/>
                </a:cubicBezTo>
                <a:cubicBezTo>
                  <a:pt x="60885" y="64506"/>
                  <a:pt x="60885" y="64506"/>
                  <a:pt x="60885" y="64506"/>
                </a:cubicBezTo>
                <a:cubicBezTo>
                  <a:pt x="48929" y="64506"/>
                  <a:pt x="40516" y="65920"/>
                  <a:pt x="35424" y="69985"/>
                </a:cubicBezTo>
                <a:cubicBezTo>
                  <a:pt x="28560" y="74050"/>
                  <a:pt x="25239" y="79351"/>
                  <a:pt x="25239" y="84830"/>
                </a:cubicBezTo>
                <a:cubicBezTo>
                  <a:pt x="25239" y="90132"/>
                  <a:pt x="27011" y="94197"/>
                  <a:pt x="31881" y="97025"/>
                </a:cubicBezTo>
                <a:cubicBezTo>
                  <a:pt x="35424" y="101089"/>
                  <a:pt x="40516" y="102326"/>
                  <a:pt x="48929" y="102326"/>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3" name="Shape 213"/>
          <p:cNvSpPr/>
          <p:nvPr/>
        </p:nvSpPr>
        <p:spPr>
          <a:xfrm>
            <a:off x="8783993" y="45805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5533"/>
                  <a:pt x="116931" y="35533"/>
                  <a:pt x="116931" y="35533"/>
                </a:cubicBezTo>
                <a:cubicBezTo>
                  <a:pt x="75340" y="35533"/>
                  <a:pt x="75340" y="35533"/>
                  <a:pt x="75340" y="35533"/>
                </a:cubicBezTo>
                <a:cubicBezTo>
                  <a:pt x="75340" y="93349"/>
                  <a:pt x="75340" y="93349"/>
                  <a:pt x="75340" y="93349"/>
                </a:cubicBezTo>
                <a:cubicBezTo>
                  <a:pt x="75340" y="97718"/>
                  <a:pt x="77727" y="101067"/>
                  <a:pt x="83181" y="103252"/>
                </a:cubicBezTo>
                <a:cubicBezTo>
                  <a:pt x="85568" y="104417"/>
                  <a:pt x="93409" y="105436"/>
                  <a:pt x="98863" y="105436"/>
                </a:cubicBezTo>
                <a:cubicBezTo>
                  <a:pt x="101250" y="105436"/>
                  <a:pt x="103636" y="105436"/>
                  <a:pt x="106363" y="105436"/>
                </a:cubicBezTo>
                <a:cubicBezTo>
                  <a:pt x="109090" y="104417"/>
                  <a:pt x="111818" y="104417"/>
                  <a:pt x="114204" y="104417"/>
                </a:cubicBezTo>
                <a:cubicBezTo>
                  <a:pt x="119659" y="116504"/>
                  <a:pt x="119659" y="116504"/>
                  <a:pt x="119659" y="116504"/>
                </a:cubicBezTo>
                <a:cubicBezTo>
                  <a:pt x="116931" y="116504"/>
                  <a:pt x="111818" y="117669"/>
                  <a:pt x="106363" y="118689"/>
                </a:cubicBezTo>
                <a:cubicBezTo>
                  <a:pt x="101250" y="118689"/>
                  <a:pt x="96136" y="119854"/>
                  <a:pt x="88295" y="119854"/>
                </a:cubicBezTo>
                <a:cubicBezTo>
                  <a:pt x="72613" y="119854"/>
                  <a:pt x="59659" y="117669"/>
                  <a:pt x="49431" y="113300"/>
                </a:cubicBezTo>
                <a:cubicBezTo>
                  <a:pt x="41590" y="108786"/>
                  <a:pt x="36477" y="102233"/>
                  <a:pt x="36477" y="93349"/>
                </a:cubicBezTo>
                <a:cubicBezTo>
                  <a:pt x="36477" y="35533"/>
                  <a:pt x="36477" y="35533"/>
                  <a:pt x="36477" y="35533"/>
                </a:cubicBezTo>
                <a:cubicBezTo>
                  <a:pt x="0" y="35533"/>
                  <a:pt x="0" y="35533"/>
                  <a:pt x="0" y="35533"/>
                </a:cubicBezTo>
                <a:cubicBezTo>
                  <a:pt x="0" y="23300"/>
                  <a:pt x="0" y="23300"/>
                  <a:pt x="0" y="23300"/>
                </a:cubicBezTo>
                <a:cubicBezTo>
                  <a:pt x="36477" y="23300"/>
                  <a:pt x="36477" y="23300"/>
                  <a:pt x="36477" y="23300"/>
                </a:cubicBezTo>
                <a:cubicBezTo>
                  <a:pt x="36477" y="0"/>
                  <a:pt x="36477" y="0"/>
                  <a:pt x="36477"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4" name="Shape 214"/>
          <p:cNvSpPr/>
          <p:nvPr/>
        </p:nvSpPr>
        <p:spPr>
          <a:xfrm>
            <a:off x="8816646" y="448898"/>
            <a:ext cx="8100" cy="65100"/>
          </a:xfrm>
          <a:custGeom>
            <a:avLst/>
            <a:gdLst/>
            <a:ahLst/>
            <a:cxnLst/>
            <a:rect l="0" t="0" r="0" b="0"/>
            <a:pathLst>
              <a:path w="120000" h="120000" extrusionOk="0">
                <a:moveTo>
                  <a:pt x="118965" y="15718"/>
                </a:moveTo>
                <a:lnTo>
                  <a:pt x="0" y="15718"/>
                </a:lnTo>
                <a:lnTo>
                  <a:pt x="0" y="0"/>
                </a:lnTo>
                <a:lnTo>
                  <a:pt x="118965" y="0"/>
                </a:lnTo>
                <a:lnTo>
                  <a:pt x="118965" y="15718"/>
                </a:lnTo>
                <a:close/>
                <a:moveTo>
                  <a:pt x="118965" y="119872"/>
                </a:moveTo>
                <a:lnTo>
                  <a:pt x="0" y="119872"/>
                </a:lnTo>
                <a:lnTo>
                  <a:pt x="0" y="37060"/>
                </a:lnTo>
                <a:lnTo>
                  <a:pt x="118965" y="37060"/>
                </a:lnTo>
                <a:lnTo>
                  <a:pt x="118965"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5" name="Shape 215"/>
          <p:cNvSpPr/>
          <p:nvPr/>
        </p:nvSpPr>
        <p:spPr>
          <a:xfrm>
            <a:off x="8834650" y="468117"/>
            <a:ext cx="40200" cy="47100"/>
          </a:xfrm>
          <a:custGeom>
            <a:avLst/>
            <a:gdLst/>
            <a:ahLst/>
            <a:cxnLst/>
            <a:rect l="0" t="0" r="0" b="0"/>
            <a:pathLst>
              <a:path w="120000" h="120000" extrusionOk="0">
                <a:moveTo>
                  <a:pt x="0" y="59204"/>
                </a:moveTo>
                <a:lnTo>
                  <a:pt x="0" y="59204"/>
                </a:lnTo>
                <a:cubicBezTo>
                  <a:pt x="0" y="41708"/>
                  <a:pt x="4758" y="28276"/>
                  <a:pt x="15724" y="16082"/>
                </a:cubicBezTo>
                <a:cubicBezTo>
                  <a:pt x="26689" y="5301"/>
                  <a:pt x="40965" y="0"/>
                  <a:pt x="59793" y="0"/>
                </a:cubicBezTo>
                <a:cubicBezTo>
                  <a:pt x="78827" y="0"/>
                  <a:pt x="92896" y="5301"/>
                  <a:pt x="104068" y="16082"/>
                </a:cubicBezTo>
                <a:cubicBezTo>
                  <a:pt x="115034" y="28276"/>
                  <a:pt x="119793" y="41708"/>
                  <a:pt x="119793" y="59204"/>
                </a:cubicBezTo>
                <a:cubicBezTo>
                  <a:pt x="119793" y="60618"/>
                  <a:pt x="119793" y="60618"/>
                  <a:pt x="119793" y="60618"/>
                </a:cubicBezTo>
                <a:cubicBezTo>
                  <a:pt x="119793" y="78114"/>
                  <a:pt x="115034" y="92960"/>
                  <a:pt x="104068" y="103740"/>
                </a:cubicBezTo>
                <a:cubicBezTo>
                  <a:pt x="92896" y="114521"/>
                  <a:pt x="78827" y="119823"/>
                  <a:pt x="59793" y="119823"/>
                </a:cubicBezTo>
                <a:cubicBezTo>
                  <a:pt x="40965" y="119823"/>
                  <a:pt x="26689" y="114521"/>
                  <a:pt x="15724" y="103740"/>
                </a:cubicBezTo>
                <a:cubicBezTo>
                  <a:pt x="4758" y="91546"/>
                  <a:pt x="0" y="78114"/>
                  <a:pt x="0" y="60618"/>
                </a:cubicBezTo>
                <a:lnTo>
                  <a:pt x="0" y="59204"/>
                </a:lnTo>
                <a:close/>
                <a:moveTo>
                  <a:pt x="23586" y="60618"/>
                </a:moveTo>
                <a:lnTo>
                  <a:pt x="23586" y="60618"/>
                </a:lnTo>
                <a:cubicBezTo>
                  <a:pt x="23586" y="72812"/>
                  <a:pt x="26689" y="83593"/>
                  <a:pt x="33103" y="91546"/>
                </a:cubicBezTo>
                <a:cubicBezTo>
                  <a:pt x="39310" y="99675"/>
                  <a:pt x="48827" y="103740"/>
                  <a:pt x="59793" y="103740"/>
                </a:cubicBezTo>
                <a:cubicBezTo>
                  <a:pt x="72413" y="103740"/>
                  <a:pt x="80482" y="99675"/>
                  <a:pt x="86689" y="91546"/>
                </a:cubicBezTo>
                <a:cubicBezTo>
                  <a:pt x="92896" y="83593"/>
                  <a:pt x="96206" y="72812"/>
                  <a:pt x="96206" y="60618"/>
                </a:cubicBezTo>
                <a:cubicBezTo>
                  <a:pt x="96206" y="59204"/>
                  <a:pt x="96206" y="59204"/>
                  <a:pt x="96206" y="59204"/>
                </a:cubicBezTo>
                <a:cubicBezTo>
                  <a:pt x="96206" y="47187"/>
                  <a:pt x="92896" y="36229"/>
                  <a:pt x="86689" y="28276"/>
                </a:cubicBezTo>
                <a:cubicBezTo>
                  <a:pt x="80482" y="20147"/>
                  <a:pt x="70758" y="16082"/>
                  <a:pt x="59793" y="16082"/>
                </a:cubicBezTo>
                <a:cubicBezTo>
                  <a:pt x="48827" y="16082"/>
                  <a:pt x="39310" y="20147"/>
                  <a:pt x="33103" y="28276"/>
                </a:cubicBezTo>
                <a:cubicBezTo>
                  <a:pt x="26689" y="36229"/>
                  <a:pt x="23586" y="47187"/>
                  <a:pt x="23586" y="59204"/>
                </a:cubicBezTo>
                <a:lnTo>
                  <a:pt x="23586"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6" name="Shape 216"/>
          <p:cNvSpPr/>
          <p:nvPr/>
        </p:nvSpPr>
        <p:spPr>
          <a:xfrm>
            <a:off x="8884390" y="468117"/>
            <a:ext cx="36600" cy="45900"/>
          </a:xfrm>
          <a:custGeom>
            <a:avLst/>
            <a:gdLst/>
            <a:ahLst/>
            <a:cxnLst/>
            <a:rect l="0" t="0" r="0" b="0"/>
            <a:pathLst>
              <a:path w="120000" h="120000" extrusionOk="0">
                <a:moveTo>
                  <a:pt x="24318" y="2710"/>
                </a:moveTo>
                <a:lnTo>
                  <a:pt x="24318" y="2710"/>
                </a:lnTo>
                <a:cubicBezTo>
                  <a:pt x="25909" y="19337"/>
                  <a:pt x="25909" y="19337"/>
                  <a:pt x="25909" y="19337"/>
                </a:cubicBezTo>
                <a:cubicBezTo>
                  <a:pt x="31363" y="13734"/>
                  <a:pt x="36363" y="8313"/>
                  <a:pt x="43409" y="5421"/>
                </a:cubicBezTo>
                <a:cubicBezTo>
                  <a:pt x="52045" y="1445"/>
                  <a:pt x="60681" y="0"/>
                  <a:pt x="69318" y="0"/>
                </a:cubicBezTo>
                <a:cubicBezTo>
                  <a:pt x="85000" y="0"/>
                  <a:pt x="97045" y="4156"/>
                  <a:pt x="105681" y="11024"/>
                </a:cubicBezTo>
                <a:cubicBezTo>
                  <a:pt x="114318" y="19337"/>
                  <a:pt x="119772" y="30361"/>
                  <a:pt x="119772" y="45542"/>
                </a:cubicBezTo>
                <a:cubicBezTo>
                  <a:pt x="119772" y="119819"/>
                  <a:pt x="119772" y="119819"/>
                  <a:pt x="119772" y="119819"/>
                </a:cubicBezTo>
                <a:cubicBezTo>
                  <a:pt x="91818" y="119819"/>
                  <a:pt x="91818" y="119819"/>
                  <a:pt x="91818" y="119819"/>
                </a:cubicBezTo>
                <a:cubicBezTo>
                  <a:pt x="91818" y="46807"/>
                  <a:pt x="91818" y="46807"/>
                  <a:pt x="91818" y="46807"/>
                </a:cubicBezTo>
                <a:cubicBezTo>
                  <a:pt x="91818" y="35783"/>
                  <a:pt x="90227" y="28915"/>
                  <a:pt x="85000" y="24759"/>
                </a:cubicBezTo>
                <a:cubicBezTo>
                  <a:pt x="79772" y="19337"/>
                  <a:pt x="71136" y="17891"/>
                  <a:pt x="60681" y="17891"/>
                </a:cubicBezTo>
                <a:cubicBezTo>
                  <a:pt x="53636" y="17891"/>
                  <a:pt x="46818" y="19337"/>
                  <a:pt x="39772" y="22048"/>
                </a:cubicBezTo>
                <a:cubicBezTo>
                  <a:pt x="34772" y="24759"/>
                  <a:pt x="29545" y="27469"/>
                  <a:pt x="25909" y="33072"/>
                </a:cubicBezTo>
                <a:cubicBezTo>
                  <a:pt x="25909" y="119819"/>
                  <a:pt x="25909" y="119819"/>
                  <a:pt x="25909" y="119819"/>
                </a:cubicBezTo>
                <a:cubicBezTo>
                  <a:pt x="0" y="119819"/>
                  <a:pt x="0" y="119819"/>
                  <a:pt x="0" y="119819"/>
                </a:cubicBezTo>
                <a:cubicBezTo>
                  <a:pt x="0" y="2710"/>
                  <a:pt x="0" y="2710"/>
                  <a:pt x="0" y="2710"/>
                </a:cubicBezTo>
                <a:lnTo>
                  <a:pt x="24318"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7" name="Shape 217"/>
          <p:cNvSpPr/>
          <p:nvPr/>
        </p:nvSpPr>
        <p:spPr>
          <a:xfrm>
            <a:off x="8930164" y="468117"/>
            <a:ext cx="36000" cy="47100"/>
          </a:xfrm>
          <a:custGeom>
            <a:avLst/>
            <a:gdLst/>
            <a:ahLst/>
            <a:cxnLst/>
            <a:rect l="0" t="0" r="0" b="0"/>
            <a:pathLst>
              <a:path w="120000" h="120000" extrusionOk="0">
                <a:moveTo>
                  <a:pt x="93461" y="86244"/>
                </a:moveTo>
                <a:lnTo>
                  <a:pt x="93461" y="86244"/>
                </a:lnTo>
                <a:cubicBezTo>
                  <a:pt x="93461" y="82179"/>
                  <a:pt x="89769" y="78114"/>
                  <a:pt x="86307" y="75463"/>
                </a:cubicBezTo>
                <a:cubicBezTo>
                  <a:pt x="81000" y="72812"/>
                  <a:pt x="72230" y="69985"/>
                  <a:pt x="60000" y="67334"/>
                </a:cubicBezTo>
                <a:cubicBezTo>
                  <a:pt x="42230" y="64506"/>
                  <a:pt x="28153" y="60618"/>
                  <a:pt x="19384" y="55316"/>
                </a:cubicBezTo>
                <a:cubicBezTo>
                  <a:pt x="9000" y="49837"/>
                  <a:pt x="5538" y="43122"/>
                  <a:pt x="5538" y="33755"/>
                </a:cubicBezTo>
                <a:cubicBezTo>
                  <a:pt x="5538" y="24212"/>
                  <a:pt x="10615" y="17496"/>
                  <a:pt x="19384" y="10780"/>
                </a:cubicBezTo>
                <a:cubicBezTo>
                  <a:pt x="30000" y="4064"/>
                  <a:pt x="44076" y="0"/>
                  <a:pt x="60000" y="0"/>
                </a:cubicBezTo>
                <a:cubicBezTo>
                  <a:pt x="77538" y="0"/>
                  <a:pt x="91615" y="4064"/>
                  <a:pt x="102230" y="10780"/>
                </a:cubicBezTo>
                <a:cubicBezTo>
                  <a:pt x="112615" y="17496"/>
                  <a:pt x="117923" y="25625"/>
                  <a:pt x="117923" y="34992"/>
                </a:cubicBezTo>
                <a:cubicBezTo>
                  <a:pt x="116307" y="36229"/>
                  <a:pt x="116307" y="36229"/>
                  <a:pt x="116307" y="36229"/>
                </a:cubicBezTo>
                <a:cubicBezTo>
                  <a:pt x="91615" y="36229"/>
                  <a:pt x="91615" y="36229"/>
                  <a:pt x="91615" y="36229"/>
                </a:cubicBezTo>
                <a:cubicBezTo>
                  <a:pt x="91615" y="30927"/>
                  <a:pt x="87923" y="26863"/>
                  <a:pt x="82846" y="22798"/>
                </a:cubicBezTo>
                <a:cubicBezTo>
                  <a:pt x="77538" y="18910"/>
                  <a:pt x="68538" y="16082"/>
                  <a:pt x="60000" y="16082"/>
                </a:cubicBezTo>
                <a:cubicBezTo>
                  <a:pt x="51000" y="16082"/>
                  <a:pt x="44076" y="18910"/>
                  <a:pt x="38769" y="21561"/>
                </a:cubicBezTo>
                <a:cubicBezTo>
                  <a:pt x="35307" y="25625"/>
                  <a:pt x="31846" y="29690"/>
                  <a:pt x="31846" y="33755"/>
                </a:cubicBezTo>
                <a:cubicBezTo>
                  <a:pt x="31846" y="37643"/>
                  <a:pt x="33461" y="41708"/>
                  <a:pt x="38769" y="44536"/>
                </a:cubicBezTo>
                <a:cubicBezTo>
                  <a:pt x="42230" y="47187"/>
                  <a:pt x="51000" y="48424"/>
                  <a:pt x="63461" y="51075"/>
                </a:cubicBezTo>
                <a:cubicBezTo>
                  <a:pt x="82846" y="53902"/>
                  <a:pt x="96923" y="57967"/>
                  <a:pt x="105692" y="63269"/>
                </a:cubicBezTo>
                <a:cubicBezTo>
                  <a:pt x="114461" y="68748"/>
                  <a:pt x="119769" y="76701"/>
                  <a:pt x="119769" y="84830"/>
                </a:cubicBezTo>
                <a:cubicBezTo>
                  <a:pt x="119769" y="95611"/>
                  <a:pt x="114461" y="103740"/>
                  <a:pt x="103846" y="110456"/>
                </a:cubicBezTo>
                <a:cubicBezTo>
                  <a:pt x="93461" y="115758"/>
                  <a:pt x="79153" y="119823"/>
                  <a:pt x="61615" y="119823"/>
                </a:cubicBezTo>
                <a:cubicBezTo>
                  <a:pt x="42230" y="119823"/>
                  <a:pt x="26538" y="115758"/>
                  <a:pt x="15923" y="107805"/>
                </a:cubicBezTo>
                <a:cubicBezTo>
                  <a:pt x="5538" y="101089"/>
                  <a:pt x="0" y="92960"/>
                  <a:pt x="0" y="82179"/>
                </a:cubicBezTo>
                <a:lnTo>
                  <a:pt x="0" y="82179"/>
                </a:lnTo>
                <a:cubicBezTo>
                  <a:pt x="26538" y="82179"/>
                  <a:pt x="26538" y="82179"/>
                  <a:pt x="26538" y="82179"/>
                </a:cubicBezTo>
                <a:cubicBezTo>
                  <a:pt x="28153" y="88895"/>
                  <a:pt x="31846" y="94197"/>
                  <a:pt x="37153" y="98438"/>
                </a:cubicBezTo>
                <a:cubicBezTo>
                  <a:pt x="44076" y="101089"/>
                  <a:pt x="52846" y="103740"/>
                  <a:pt x="61615" y="103740"/>
                </a:cubicBezTo>
                <a:cubicBezTo>
                  <a:pt x="70384" y="103740"/>
                  <a:pt x="79153" y="101089"/>
                  <a:pt x="84461" y="98438"/>
                </a:cubicBezTo>
                <a:cubicBezTo>
                  <a:pt x="89769" y="95611"/>
                  <a:pt x="93461" y="91546"/>
                  <a:pt x="93461" y="86244"/>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18" name="Shape 218"/>
          <p:cNvSpPr/>
          <p:nvPr/>
        </p:nvSpPr>
        <p:spPr>
          <a:xfrm>
            <a:off x="-22950" y="4947651"/>
            <a:ext cx="361200" cy="210300"/>
          </a:xfrm>
          <a:prstGeom prst="rect">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219" name="Shape 219"/>
          <p:cNvSpPr/>
          <p:nvPr/>
        </p:nvSpPr>
        <p:spPr>
          <a:xfrm>
            <a:off x="3516097" y="5142007"/>
            <a:ext cx="600" cy="1500"/>
          </a:xfrm>
          <a:custGeom>
            <a:avLst/>
            <a:gdLst/>
            <a:ahLst/>
            <a:cxnLst/>
            <a:rect l="0" t="0" r="0" b="0"/>
            <a:pathLst>
              <a:path w="120000" h="120000" extrusionOk="0">
                <a:moveTo>
                  <a:pt x="0" y="105000"/>
                </a:moveTo>
                <a:lnTo>
                  <a:pt x="0" y="105000"/>
                </a:lnTo>
                <a:cubicBezTo>
                  <a:pt x="0" y="105000"/>
                  <a:pt x="0" y="105000"/>
                  <a:pt x="0" y="0"/>
                </a:cubicBezTo>
                <a:cubicBezTo>
                  <a:pt x="0" y="105000"/>
                  <a:pt x="0" y="105000"/>
                  <a:pt x="0" y="105000"/>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20" name="Shape 220"/>
          <p:cNvSpPr/>
          <p:nvPr/>
        </p:nvSpPr>
        <p:spPr>
          <a:xfrm>
            <a:off x="3516097" y="5142007"/>
            <a:ext cx="600" cy="1500"/>
          </a:xfrm>
          <a:custGeom>
            <a:avLst/>
            <a:gdLst/>
            <a:ahLst/>
            <a:cxnLst/>
            <a:rect l="0" t="0" r="0" b="0"/>
            <a:pathLst>
              <a:path w="120000" h="120000" extrusionOk="0">
                <a:moveTo>
                  <a:pt x="0" y="0"/>
                </a:moveTo>
                <a:lnTo>
                  <a:pt x="0" y="0"/>
                </a:lnTo>
                <a:cubicBezTo>
                  <a:pt x="0" y="105000"/>
                  <a:pt x="0" y="105000"/>
                  <a:pt x="0" y="105000"/>
                </a:cubicBezTo>
                <a:cubicBezTo>
                  <a:pt x="0" y="105000"/>
                  <a:pt x="0" y="105000"/>
                  <a:pt x="0" y="0"/>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21" name="Shape 221"/>
          <p:cNvSpPr/>
          <p:nvPr/>
        </p:nvSpPr>
        <p:spPr>
          <a:xfrm>
            <a:off x="-11" y="4947651"/>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222" name="Shape 222"/>
          <p:cNvSpPr/>
          <p:nvPr/>
        </p:nvSpPr>
        <p:spPr>
          <a:xfrm rot="10800000">
            <a:off x="464044" y="4947838"/>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223" name="Shape 223"/>
          <p:cNvSpPr/>
          <p:nvPr/>
        </p:nvSpPr>
        <p:spPr>
          <a:xfrm rot="10800000">
            <a:off x="464044"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224" name="Shape 224"/>
          <p:cNvSpPr/>
          <p:nvPr/>
        </p:nvSpPr>
        <p:spPr>
          <a:xfrm>
            <a:off x="933259" y="4947651"/>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225" name="Shape 225"/>
          <p:cNvSpPr/>
          <p:nvPr/>
        </p:nvSpPr>
        <p:spPr>
          <a:xfrm rot="10800000">
            <a:off x="1397316" y="4947838"/>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226" name="Shape 226"/>
          <p:cNvSpPr/>
          <p:nvPr/>
        </p:nvSpPr>
        <p:spPr>
          <a:xfrm rot="10800000">
            <a:off x="1397316"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227" name="Shape 227"/>
          <p:cNvSpPr/>
          <p:nvPr/>
        </p:nvSpPr>
        <p:spPr>
          <a:xfrm>
            <a:off x="1866521" y="4947651"/>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228" name="Shape 228"/>
          <p:cNvSpPr/>
          <p:nvPr/>
        </p:nvSpPr>
        <p:spPr>
          <a:xfrm rot="10800000">
            <a:off x="2330578" y="4947838"/>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229" name="Shape 229"/>
          <p:cNvSpPr/>
          <p:nvPr/>
        </p:nvSpPr>
        <p:spPr>
          <a:xfrm rot="10800000">
            <a:off x="2330578"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230" name="Shape 230"/>
          <p:cNvSpPr/>
          <p:nvPr/>
        </p:nvSpPr>
        <p:spPr>
          <a:xfrm>
            <a:off x="2799793" y="4947651"/>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231" name="Shape 231"/>
          <p:cNvSpPr/>
          <p:nvPr/>
        </p:nvSpPr>
        <p:spPr>
          <a:xfrm rot="10800000">
            <a:off x="3263850" y="4947838"/>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232" name="Shape 232"/>
          <p:cNvSpPr/>
          <p:nvPr/>
        </p:nvSpPr>
        <p:spPr>
          <a:xfrm rot="10800000">
            <a:off x="3263850"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lank">
    <p:spTree>
      <p:nvGrpSpPr>
        <p:cNvPr id="1" name="Shape 233"/>
        <p:cNvGrpSpPr/>
        <p:nvPr/>
      </p:nvGrpSpPr>
      <p:grpSpPr>
        <a:xfrm>
          <a:off x="0" y="0"/>
          <a:ext cx="0" cy="0"/>
          <a:chOff x="0" y="0"/>
          <a:chExt cx="0" cy="0"/>
        </a:xfrm>
      </p:grpSpPr>
      <p:sp>
        <p:nvSpPr>
          <p:cNvPr id="234" name="Shape 234"/>
          <p:cNvSpPr/>
          <p:nvPr/>
        </p:nvSpPr>
        <p:spPr>
          <a:xfrm>
            <a:off x="8164217" y="376294"/>
            <a:ext cx="193200" cy="170699"/>
          </a:xfrm>
          <a:custGeom>
            <a:avLst/>
            <a:gdLst/>
            <a:ahLst/>
            <a:cxnLst/>
            <a:rect l="0" t="0" r="0" b="0"/>
            <a:pathLst>
              <a:path w="120000" h="120000" extrusionOk="0">
                <a:moveTo>
                  <a:pt x="81275" y="0"/>
                </a:moveTo>
                <a:lnTo>
                  <a:pt x="81275" y="0"/>
                </a:lnTo>
                <a:cubicBezTo>
                  <a:pt x="13753" y="20744"/>
                  <a:pt x="13753" y="20744"/>
                  <a:pt x="13753" y="20744"/>
                </a:cubicBezTo>
                <a:cubicBezTo>
                  <a:pt x="10830" y="27400"/>
                  <a:pt x="7564" y="33668"/>
                  <a:pt x="4297" y="40323"/>
                </a:cubicBezTo>
                <a:cubicBezTo>
                  <a:pt x="3954" y="41101"/>
                  <a:pt x="3309" y="42607"/>
                  <a:pt x="2621" y="43287"/>
                </a:cubicBezTo>
                <a:cubicBezTo>
                  <a:pt x="0" y="50331"/>
                  <a:pt x="988" y="56647"/>
                  <a:pt x="4598" y="62574"/>
                </a:cubicBezTo>
                <a:cubicBezTo>
                  <a:pt x="13108" y="78121"/>
                  <a:pt x="21661" y="93668"/>
                  <a:pt x="29828" y="109603"/>
                </a:cubicBezTo>
                <a:cubicBezTo>
                  <a:pt x="33438" y="116259"/>
                  <a:pt x="38381" y="119611"/>
                  <a:pt x="44914" y="119611"/>
                </a:cubicBezTo>
                <a:cubicBezTo>
                  <a:pt x="59011" y="119951"/>
                  <a:pt x="73065" y="119611"/>
                  <a:pt x="87163" y="119611"/>
                </a:cubicBezTo>
                <a:cubicBezTo>
                  <a:pt x="90429" y="119611"/>
                  <a:pt x="94040" y="119951"/>
                  <a:pt x="97306" y="119611"/>
                </a:cubicBezTo>
                <a:cubicBezTo>
                  <a:pt x="103882" y="118834"/>
                  <a:pt x="108137" y="114753"/>
                  <a:pt x="111103" y="108825"/>
                </a:cubicBezTo>
                <a:cubicBezTo>
                  <a:pt x="114025" y="102947"/>
                  <a:pt x="116991" y="97360"/>
                  <a:pt x="119957" y="91821"/>
                </a:cubicBezTo>
                <a:cubicBezTo>
                  <a:pt x="98338" y="10348"/>
                  <a:pt x="98338" y="10348"/>
                  <a:pt x="98338" y="10348"/>
                </a:cubicBezTo>
                <a:cubicBezTo>
                  <a:pt x="93051" y="12582"/>
                  <a:pt x="87163" y="16275"/>
                  <a:pt x="80286" y="21813"/>
                </a:cubicBezTo>
                <a:cubicBezTo>
                  <a:pt x="80286" y="21813"/>
                  <a:pt x="81618" y="17004"/>
                  <a:pt x="81962" y="10736"/>
                </a:cubicBezTo>
                <a:cubicBezTo>
                  <a:pt x="81962" y="4809"/>
                  <a:pt x="81275" y="0"/>
                  <a:pt x="81275" y="0"/>
                </a:cubicBezTo>
              </a:path>
            </a:pathLst>
          </a:custGeom>
          <a:solidFill>
            <a:srgbClr val="4285F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35" name="Shape 235"/>
          <p:cNvSpPr/>
          <p:nvPr/>
        </p:nvSpPr>
        <p:spPr>
          <a:xfrm>
            <a:off x="8280177" y="191125"/>
            <a:ext cx="193200" cy="171300"/>
          </a:xfrm>
          <a:custGeom>
            <a:avLst/>
            <a:gdLst/>
            <a:ahLst/>
            <a:cxnLst/>
            <a:rect l="0" t="0" r="0" b="0"/>
            <a:pathLst>
              <a:path w="120000" h="120000" extrusionOk="0">
                <a:moveTo>
                  <a:pt x="115356" y="57239"/>
                </a:moveTo>
                <a:lnTo>
                  <a:pt x="115356" y="57239"/>
                </a:lnTo>
                <a:cubicBezTo>
                  <a:pt x="106843" y="41694"/>
                  <a:pt x="98287" y="25859"/>
                  <a:pt x="90118" y="10363"/>
                </a:cubicBezTo>
                <a:cubicBezTo>
                  <a:pt x="86506" y="3341"/>
                  <a:pt x="81906" y="0"/>
                  <a:pt x="75026" y="0"/>
                </a:cubicBezTo>
                <a:cubicBezTo>
                  <a:pt x="60967" y="0"/>
                  <a:pt x="46864" y="0"/>
                  <a:pt x="32762" y="0"/>
                </a:cubicBezTo>
                <a:cubicBezTo>
                  <a:pt x="29494" y="0"/>
                  <a:pt x="25883" y="0"/>
                  <a:pt x="22615" y="387"/>
                </a:cubicBezTo>
                <a:cubicBezTo>
                  <a:pt x="16037" y="1113"/>
                  <a:pt x="11780" y="4794"/>
                  <a:pt x="9158" y="10702"/>
                </a:cubicBezTo>
                <a:cubicBezTo>
                  <a:pt x="6234" y="16997"/>
                  <a:pt x="3267" y="22518"/>
                  <a:pt x="343" y="28087"/>
                </a:cubicBezTo>
                <a:cubicBezTo>
                  <a:pt x="0" y="28087"/>
                  <a:pt x="0" y="28087"/>
                  <a:pt x="0" y="28087"/>
                </a:cubicBezTo>
                <a:cubicBezTo>
                  <a:pt x="19992" y="110363"/>
                  <a:pt x="19992" y="110363"/>
                  <a:pt x="19992" y="110363"/>
                </a:cubicBezTo>
                <a:cubicBezTo>
                  <a:pt x="25539" y="108523"/>
                  <a:pt x="31773" y="105569"/>
                  <a:pt x="37018" y="99709"/>
                </a:cubicBezTo>
                <a:cubicBezTo>
                  <a:pt x="37018" y="99709"/>
                  <a:pt x="33751" y="108910"/>
                  <a:pt x="35041" y="119951"/>
                </a:cubicBezTo>
                <a:cubicBezTo>
                  <a:pt x="106198" y="98934"/>
                  <a:pt x="106198" y="98934"/>
                  <a:pt x="106198" y="98934"/>
                </a:cubicBezTo>
                <a:cubicBezTo>
                  <a:pt x="109466" y="92300"/>
                  <a:pt x="112389" y="85665"/>
                  <a:pt x="115657" y="79370"/>
                </a:cubicBezTo>
                <a:cubicBezTo>
                  <a:pt x="116001" y="78256"/>
                  <a:pt x="117033" y="77530"/>
                  <a:pt x="117334" y="76029"/>
                </a:cubicBezTo>
                <a:cubicBezTo>
                  <a:pt x="119957" y="69782"/>
                  <a:pt x="118624" y="63486"/>
                  <a:pt x="115356" y="57239"/>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36" name="Shape 236"/>
          <p:cNvSpPr/>
          <p:nvPr/>
        </p:nvSpPr>
        <p:spPr>
          <a:xfrm>
            <a:off x="8450150" y="332366"/>
            <a:ext cx="1200" cy="600"/>
          </a:xfrm>
          <a:custGeom>
            <a:avLst/>
            <a:gdLst/>
            <a:ahLst/>
            <a:cxnLst/>
            <a:rect l="0" t="0" r="0" b="0"/>
            <a:pathLst>
              <a:path w="120000" h="120000" extrusionOk="0">
                <a:moveTo>
                  <a:pt x="0" y="0"/>
                </a:moveTo>
                <a:lnTo>
                  <a:pt x="0" y="0"/>
                </a:lnTo>
                <a:lnTo>
                  <a:pt x="0" y="0"/>
                </a:lnTo>
                <a:cubicBezTo>
                  <a:pt x="56470" y="0"/>
                  <a:pt x="56470" y="0"/>
                  <a:pt x="56470" y="106666"/>
                </a:cubicBezTo>
                <a:cubicBezTo>
                  <a:pt x="56470" y="0"/>
                  <a:pt x="112941" y="0"/>
                  <a:pt x="112941" y="0"/>
                </a:cubicBezTo>
                <a:cubicBezTo>
                  <a:pt x="0" y="0"/>
                  <a:pt x="0" y="0"/>
                  <a:pt x="0" y="0"/>
                </a:cubicBez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37" name="Shape 237"/>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38" name="Shape 238"/>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39" name="Shape 239"/>
          <p:cNvSpPr/>
          <p:nvPr/>
        </p:nvSpPr>
        <p:spPr>
          <a:xfrm>
            <a:off x="8356771" y="506554"/>
            <a:ext cx="300" cy="600"/>
          </a:xfrm>
          <a:custGeom>
            <a:avLst/>
            <a:gdLst/>
            <a:ahLst/>
            <a:cxnLst/>
            <a:rect l="0" t="0" r="0" b="0"/>
            <a:pathLst>
              <a:path w="120000" h="120000" extrusionOk="0">
                <a:moveTo>
                  <a:pt x="0" y="105000"/>
                </a:moveTo>
                <a:lnTo>
                  <a:pt x="0" y="105000"/>
                </a:lnTo>
                <a:cubicBezTo>
                  <a:pt x="0" y="105000"/>
                  <a:pt x="0" y="105000"/>
                  <a:pt x="0" y="0"/>
                </a:cubicBezTo>
                <a:cubicBezTo>
                  <a:pt x="0" y="105000"/>
                  <a:pt x="0" y="105000"/>
                  <a:pt x="0" y="105000"/>
                </a:cubicBez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0" name="Shape 240"/>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1" name="Shape 241"/>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2" name="Shape 242"/>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3" name="Shape 243"/>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4" name="Shape 244"/>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5" name="Shape 245"/>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6" name="Shape 246"/>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7" name="Shape 247"/>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8" name="Shape 248"/>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49" name="Shape 249"/>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0" name="Shape 250"/>
          <p:cNvSpPr/>
          <p:nvPr/>
        </p:nvSpPr>
        <p:spPr>
          <a:xfrm>
            <a:off x="8322594" y="332366"/>
            <a:ext cx="170100" cy="192899"/>
          </a:xfrm>
          <a:custGeom>
            <a:avLst/>
            <a:gdLst/>
            <a:ahLst/>
            <a:cxnLst/>
            <a:rect l="0" t="0" r="0" b="0"/>
            <a:pathLst>
              <a:path w="120000" h="120000" extrusionOk="0">
                <a:moveTo>
                  <a:pt x="119217" y="32117"/>
                </a:moveTo>
                <a:lnTo>
                  <a:pt x="119217" y="32117"/>
                </a:lnTo>
                <a:cubicBezTo>
                  <a:pt x="119217" y="28849"/>
                  <a:pt x="119217" y="25238"/>
                  <a:pt x="119217" y="21970"/>
                </a:cubicBezTo>
                <a:cubicBezTo>
                  <a:pt x="118093" y="15736"/>
                  <a:pt x="113987" y="11479"/>
                  <a:pt x="108024" y="8513"/>
                </a:cubicBezTo>
                <a:cubicBezTo>
                  <a:pt x="102061" y="5890"/>
                  <a:pt x="96830" y="2622"/>
                  <a:pt x="90916" y="0"/>
                </a:cubicBezTo>
                <a:cubicBezTo>
                  <a:pt x="10020" y="18659"/>
                  <a:pt x="10020" y="18659"/>
                  <a:pt x="10020" y="18659"/>
                </a:cubicBezTo>
                <a:cubicBezTo>
                  <a:pt x="10802" y="23604"/>
                  <a:pt x="13002" y="29150"/>
                  <a:pt x="18623" y="33751"/>
                </a:cubicBezTo>
                <a:cubicBezTo>
                  <a:pt x="18623" y="33751"/>
                  <a:pt x="12268" y="32461"/>
                  <a:pt x="0" y="36374"/>
                </a:cubicBezTo>
                <a:cubicBezTo>
                  <a:pt x="24586" y="108477"/>
                  <a:pt x="24586" y="108477"/>
                  <a:pt x="24586" y="108477"/>
                </a:cubicBezTo>
                <a:cubicBezTo>
                  <a:pt x="29767" y="111099"/>
                  <a:pt x="35389" y="113378"/>
                  <a:pt x="40570" y="116001"/>
                </a:cubicBezTo>
                <a:cubicBezTo>
                  <a:pt x="41694" y="116646"/>
                  <a:pt x="42818" y="117334"/>
                  <a:pt x="43942" y="117635"/>
                </a:cubicBezTo>
                <a:cubicBezTo>
                  <a:pt x="50639" y="119957"/>
                  <a:pt x="56993" y="118968"/>
                  <a:pt x="62957" y="115700"/>
                </a:cubicBezTo>
                <a:cubicBezTo>
                  <a:pt x="78598" y="106843"/>
                  <a:pt x="94240" y="97986"/>
                  <a:pt x="109881" y="89774"/>
                </a:cubicBezTo>
                <a:cubicBezTo>
                  <a:pt x="116578" y="85861"/>
                  <a:pt x="119951" y="81304"/>
                  <a:pt x="119951" y="74424"/>
                </a:cubicBezTo>
                <a:cubicBezTo>
                  <a:pt x="119608" y="60279"/>
                  <a:pt x="119217" y="46176"/>
                  <a:pt x="119217" y="32117"/>
                </a:cubicBezTo>
              </a:path>
            </a:pathLst>
          </a:custGeom>
          <a:solidFill>
            <a:srgbClr val="FABB0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1" name="Shape 251"/>
          <p:cNvSpPr/>
          <p:nvPr/>
        </p:nvSpPr>
        <p:spPr>
          <a:xfrm>
            <a:off x="8141025" y="210648"/>
            <a:ext cx="171600" cy="195600"/>
          </a:xfrm>
          <a:custGeom>
            <a:avLst/>
            <a:gdLst/>
            <a:ahLst/>
            <a:cxnLst/>
            <a:rect l="0" t="0" r="0" b="0"/>
            <a:pathLst>
              <a:path w="120000" h="120000" extrusionOk="0">
                <a:moveTo>
                  <a:pt x="101121" y="86659"/>
                </a:moveTo>
                <a:lnTo>
                  <a:pt x="101121" y="86659"/>
                </a:lnTo>
                <a:cubicBezTo>
                  <a:pt x="101121" y="86659"/>
                  <a:pt x="109592" y="87974"/>
                  <a:pt x="119951" y="85047"/>
                </a:cubicBezTo>
                <a:cubicBezTo>
                  <a:pt x="97442" y="12640"/>
                  <a:pt x="97442" y="12640"/>
                  <a:pt x="97442" y="12640"/>
                </a:cubicBezTo>
                <a:cubicBezTo>
                  <a:pt x="97055" y="12937"/>
                  <a:pt x="97055" y="12937"/>
                  <a:pt x="97055" y="12937"/>
                </a:cubicBezTo>
                <a:cubicBezTo>
                  <a:pt x="91149" y="10053"/>
                  <a:pt x="85244" y="7126"/>
                  <a:pt x="79338" y="3902"/>
                </a:cubicBezTo>
                <a:cubicBezTo>
                  <a:pt x="78225" y="3563"/>
                  <a:pt x="77111" y="2926"/>
                  <a:pt x="75998" y="2587"/>
                </a:cubicBezTo>
                <a:cubicBezTo>
                  <a:pt x="69366" y="0"/>
                  <a:pt x="63122" y="975"/>
                  <a:pt x="57216" y="4199"/>
                </a:cubicBezTo>
                <a:cubicBezTo>
                  <a:pt x="41339" y="12640"/>
                  <a:pt x="25849" y="21039"/>
                  <a:pt x="9971" y="29141"/>
                </a:cubicBezTo>
                <a:cubicBezTo>
                  <a:pt x="3340" y="33001"/>
                  <a:pt x="0" y="37497"/>
                  <a:pt x="0" y="44284"/>
                </a:cubicBezTo>
                <a:cubicBezTo>
                  <a:pt x="0" y="58197"/>
                  <a:pt x="0" y="72110"/>
                  <a:pt x="0" y="86023"/>
                </a:cubicBezTo>
                <a:cubicBezTo>
                  <a:pt x="0" y="89247"/>
                  <a:pt x="0" y="92810"/>
                  <a:pt x="0" y="96033"/>
                </a:cubicBezTo>
                <a:cubicBezTo>
                  <a:pt x="726" y="102184"/>
                  <a:pt x="4792" y="106723"/>
                  <a:pt x="11085" y="109607"/>
                </a:cubicBezTo>
                <a:cubicBezTo>
                  <a:pt x="17716" y="113170"/>
                  <a:pt x="25123" y="116394"/>
                  <a:pt x="31706" y="119957"/>
                </a:cubicBezTo>
                <a:cubicBezTo>
                  <a:pt x="107753" y="101548"/>
                  <a:pt x="107753" y="101548"/>
                  <a:pt x="107753" y="101548"/>
                </a:cubicBezTo>
                <a:cubicBezTo>
                  <a:pt x="107365" y="96670"/>
                  <a:pt x="105187" y="91198"/>
                  <a:pt x="101121" y="86659"/>
                </a:cubicBezTo>
              </a:path>
            </a:pathLst>
          </a:custGeom>
          <a:solidFill>
            <a:srgbClr val="EA433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2" name="Shape 252"/>
          <p:cNvSpPr/>
          <p:nvPr/>
        </p:nvSpPr>
        <p:spPr>
          <a:xfrm>
            <a:off x="8293604" y="396733"/>
            <a:ext cx="2100" cy="10800"/>
          </a:xfrm>
          <a:custGeom>
            <a:avLst/>
            <a:gdLst/>
            <a:ahLst/>
            <a:cxnLst/>
            <a:rect l="0" t="0" r="0" b="0"/>
            <a:pathLst>
              <a:path w="120000" h="120000" extrusionOk="0">
                <a:moveTo>
                  <a:pt x="116250" y="0"/>
                </a:moveTo>
                <a:lnTo>
                  <a:pt x="116250" y="0"/>
                </a:lnTo>
                <a:cubicBezTo>
                  <a:pt x="56250" y="72156"/>
                  <a:pt x="0" y="119215"/>
                  <a:pt x="0" y="119215"/>
                </a:cubicBezTo>
                <a:lnTo>
                  <a:pt x="30000" y="112941"/>
                </a:lnTo>
                <a:cubicBezTo>
                  <a:pt x="56250" y="89411"/>
                  <a:pt x="86250" y="47843"/>
                  <a:pt x="11625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3" name="Shape 253"/>
          <p:cNvSpPr/>
          <p:nvPr/>
        </p:nvSpPr>
        <p:spPr>
          <a:xfrm>
            <a:off x="8186493" y="376294"/>
            <a:ext cx="110100" cy="59999"/>
          </a:xfrm>
          <a:custGeom>
            <a:avLst/>
            <a:gdLst/>
            <a:ahLst/>
            <a:cxnLst/>
            <a:rect l="0" t="0" r="0" b="0"/>
            <a:pathLst>
              <a:path w="120000" h="120000" extrusionOk="0">
                <a:moveTo>
                  <a:pt x="118715" y="0"/>
                </a:moveTo>
                <a:lnTo>
                  <a:pt x="118715" y="0"/>
                </a:lnTo>
                <a:cubicBezTo>
                  <a:pt x="116977" y="1103"/>
                  <a:pt x="105491" y="7310"/>
                  <a:pt x="1209" y="58896"/>
                </a:cubicBezTo>
                <a:cubicBezTo>
                  <a:pt x="0" y="63034"/>
                  <a:pt x="0" y="63034"/>
                  <a:pt x="0" y="63034"/>
                </a:cubicBezTo>
                <a:cubicBezTo>
                  <a:pt x="43299" y="113517"/>
                  <a:pt x="43299" y="113517"/>
                  <a:pt x="43299" y="113517"/>
                </a:cubicBezTo>
                <a:cubicBezTo>
                  <a:pt x="43299" y="113517"/>
                  <a:pt x="48438" y="119862"/>
                  <a:pt x="57052" y="119862"/>
                </a:cubicBezTo>
                <a:cubicBezTo>
                  <a:pt x="60528" y="119862"/>
                  <a:pt x="63400" y="119862"/>
                  <a:pt x="67481" y="116689"/>
                </a:cubicBezTo>
                <a:cubicBezTo>
                  <a:pt x="116977" y="65103"/>
                  <a:pt x="116977" y="65103"/>
                  <a:pt x="116977" y="65103"/>
                </a:cubicBezTo>
                <a:cubicBezTo>
                  <a:pt x="116977" y="65103"/>
                  <a:pt x="117581" y="63034"/>
                  <a:pt x="117581" y="60827"/>
                </a:cubicBezTo>
                <a:lnTo>
                  <a:pt x="116977" y="61931"/>
                </a:lnTo>
                <a:cubicBezTo>
                  <a:pt x="116977" y="61931"/>
                  <a:pt x="118110" y="53655"/>
                  <a:pt x="119319" y="40965"/>
                </a:cubicBezTo>
                <a:cubicBezTo>
                  <a:pt x="119319" y="38758"/>
                  <a:pt x="119319" y="36827"/>
                  <a:pt x="119319" y="33655"/>
                </a:cubicBezTo>
                <a:cubicBezTo>
                  <a:pt x="119924" y="17793"/>
                  <a:pt x="118715" y="4137"/>
                  <a:pt x="118715" y="4137"/>
                </a:cubicBezTo>
                <a:cubicBezTo>
                  <a:pt x="118715" y="3172"/>
                  <a:pt x="118715" y="2068"/>
                  <a:pt x="118715" y="0"/>
                </a:cubicBez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4" name="Shape 254"/>
          <p:cNvSpPr/>
          <p:nvPr/>
        </p:nvSpPr>
        <p:spPr>
          <a:xfrm>
            <a:off x="8187409" y="353720"/>
            <a:ext cx="107700" cy="51900"/>
          </a:xfrm>
          <a:custGeom>
            <a:avLst/>
            <a:gdLst/>
            <a:ahLst/>
            <a:cxnLst/>
            <a:rect l="0" t="0" r="0" b="0"/>
            <a:pathLst>
              <a:path w="120000" h="120000" extrusionOk="0">
                <a:moveTo>
                  <a:pt x="109357" y="0"/>
                </a:moveTo>
                <a:lnTo>
                  <a:pt x="109357" y="0"/>
                </a:lnTo>
                <a:cubicBezTo>
                  <a:pt x="42956" y="1269"/>
                  <a:pt x="42956" y="1269"/>
                  <a:pt x="42956" y="1269"/>
                </a:cubicBezTo>
                <a:cubicBezTo>
                  <a:pt x="28149" y="7301"/>
                  <a:pt x="23521" y="29047"/>
                  <a:pt x="23521" y="29047"/>
                </a:cubicBezTo>
                <a:cubicBezTo>
                  <a:pt x="8251" y="89523"/>
                  <a:pt x="2313" y="111269"/>
                  <a:pt x="0" y="119841"/>
                </a:cubicBezTo>
                <a:cubicBezTo>
                  <a:pt x="106426" y="60476"/>
                  <a:pt x="118149" y="53333"/>
                  <a:pt x="119922" y="52063"/>
                </a:cubicBezTo>
                <a:cubicBezTo>
                  <a:pt x="118149" y="33809"/>
                  <a:pt x="115218" y="16984"/>
                  <a:pt x="109357"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5" name="Shape 255"/>
          <p:cNvSpPr/>
          <p:nvPr/>
        </p:nvSpPr>
        <p:spPr>
          <a:xfrm>
            <a:off x="8336632" y="332976"/>
            <a:ext cx="111900" cy="53700"/>
          </a:xfrm>
          <a:custGeom>
            <a:avLst/>
            <a:gdLst/>
            <a:ahLst/>
            <a:cxnLst/>
            <a:rect l="0" t="0" r="0" b="0"/>
            <a:pathLst>
              <a:path w="120000" h="120000" extrusionOk="0">
                <a:moveTo>
                  <a:pt x="593" y="72802"/>
                </a:moveTo>
                <a:lnTo>
                  <a:pt x="593" y="72802"/>
                </a:lnTo>
                <a:cubicBezTo>
                  <a:pt x="1187" y="88071"/>
                  <a:pt x="4526" y="104575"/>
                  <a:pt x="10760" y="119845"/>
                </a:cubicBezTo>
                <a:cubicBezTo>
                  <a:pt x="11873" y="119845"/>
                  <a:pt x="13061" y="119845"/>
                  <a:pt x="13061" y="119845"/>
                </a:cubicBezTo>
                <a:cubicBezTo>
                  <a:pt x="5640" y="105655"/>
                  <a:pt x="2300" y="88071"/>
                  <a:pt x="593" y="72802"/>
                </a:cubicBezTo>
                <a:lnTo>
                  <a:pt x="119925" y="0"/>
                </a:lnTo>
                <a:lnTo>
                  <a:pt x="119925" y="0"/>
                </a:lnTo>
                <a:cubicBezTo>
                  <a:pt x="113172" y="3547"/>
                  <a:pt x="88311" y="17583"/>
                  <a:pt x="0" y="65706"/>
                </a:cubicBezTo>
                <a:lnTo>
                  <a:pt x="0" y="65706"/>
                </a:lnTo>
                <a:cubicBezTo>
                  <a:pt x="1187" y="64627"/>
                  <a:pt x="13580" y="58766"/>
                  <a:pt x="119925" y="0"/>
                </a:cubicBezTo>
                <a:lnTo>
                  <a:pt x="119925" y="0"/>
                </a:lnTo>
                <a:lnTo>
                  <a:pt x="593" y="72802"/>
                </a:ln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6" name="Shape 256"/>
          <p:cNvSpPr/>
          <p:nvPr/>
        </p:nvSpPr>
        <p:spPr>
          <a:xfrm>
            <a:off x="8335106" y="306131"/>
            <a:ext cx="113400" cy="56400"/>
          </a:xfrm>
          <a:custGeom>
            <a:avLst/>
            <a:gdLst/>
            <a:ahLst/>
            <a:cxnLst/>
            <a:rect l="0" t="0" r="0" b="0"/>
            <a:pathLst>
              <a:path w="120000" h="120000" extrusionOk="0">
                <a:moveTo>
                  <a:pt x="66951" y="0"/>
                </a:moveTo>
                <a:lnTo>
                  <a:pt x="66951" y="0"/>
                </a:lnTo>
                <a:cubicBezTo>
                  <a:pt x="64170" y="0"/>
                  <a:pt x="60878" y="1176"/>
                  <a:pt x="57512" y="3382"/>
                </a:cubicBezTo>
                <a:cubicBezTo>
                  <a:pt x="5634" y="62794"/>
                  <a:pt x="5634" y="62794"/>
                  <a:pt x="5634" y="62794"/>
                </a:cubicBezTo>
                <a:cubicBezTo>
                  <a:pt x="5634" y="62794"/>
                  <a:pt x="0" y="88529"/>
                  <a:pt x="1682" y="119852"/>
                </a:cubicBezTo>
                <a:cubicBezTo>
                  <a:pt x="88756" y="73970"/>
                  <a:pt x="113268" y="60588"/>
                  <a:pt x="119926" y="57205"/>
                </a:cubicBezTo>
                <a:cubicBezTo>
                  <a:pt x="80341" y="6617"/>
                  <a:pt x="80341" y="6617"/>
                  <a:pt x="80341" y="6617"/>
                </a:cubicBezTo>
                <a:cubicBezTo>
                  <a:pt x="80341" y="6617"/>
                  <a:pt x="75292" y="0"/>
                  <a:pt x="66951" y="0"/>
                </a:cubicBez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7" name="Shape 257"/>
          <p:cNvSpPr/>
          <p:nvPr/>
        </p:nvSpPr>
        <p:spPr>
          <a:xfrm>
            <a:off x="8336632" y="332976"/>
            <a:ext cx="114900" cy="55800"/>
          </a:xfrm>
          <a:custGeom>
            <a:avLst/>
            <a:gdLst/>
            <a:ahLst/>
            <a:cxnLst/>
            <a:rect l="0" t="0" r="0" b="0"/>
            <a:pathLst>
              <a:path w="120000" h="120000" extrusionOk="0">
                <a:moveTo>
                  <a:pt x="116608" y="0"/>
                </a:moveTo>
                <a:lnTo>
                  <a:pt x="116608" y="0"/>
                </a:lnTo>
                <a:cubicBezTo>
                  <a:pt x="13205" y="56514"/>
                  <a:pt x="1154" y="62150"/>
                  <a:pt x="0" y="63189"/>
                </a:cubicBezTo>
                <a:cubicBezTo>
                  <a:pt x="0" y="64375"/>
                  <a:pt x="0" y="66600"/>
                  <a:pt x="0" y="67787"/>
                </a:cubicBezTo>
                <a:cubicBezTo>
                  <a:pt x="0" y="68974"/>
                  <a:pt x="577" y="68974"/>
                  <a:pt x="577" y="70012"/>
                </a:cubicBezTo>
                <a:cubicBezTo>
                  <a:pt x="2236" y="84697"/>
                  <a:pt x="5484" y="101606"/>
                  <a:pt x="12699" y="115253"/>
                </a:cubicBezTo>
                <a:cubicBezTo>
                  <a:pt x="12699" y="115253"/>
                  <a:pt x="11545" y="115253"/>
                  <a:pt x="10463" y="115253"/>
                </a:cubicBezTo>
                <a:cubicBezTo>
                  <a:pt x="11040" y="116440"/>
                  <a:pt x="11545" y="118665"/>
                  <a:pt x="12699" y="119851"/>
                </a:cubicBezTo>
                <a:lnTo>
                  <a:pt x="12699" y="119851"/>
                </a:lnTo>
                <a:lnTo>
                  <a:pt x="12699" y="119851"/>
                </a:lnTo>
                <a:lnTo>
                  <a:pt x="12699" y="119851"/>
                </a:lnTo>
                <a:cubicBezTo>
                  <a:pt x="77570" y="118665"/>
                  <a:pt x="77570" y="118665"/>
                  <a:pt x="77570" y="118665"/>
                </a:cubicBezTo>
                <a:cubicBezTo>
                  <a:pt x="91930" y="113028"/>
                  <a:pt x="96259" y="92707"/>
                  <a:pt x="96259" y="92707"/>
                </a:cubicBezTo>
                <a:cubicBezTo>
                  <a:pt x="119927" y="3411"/>
                  <a:pt x="119927" y="3411"/>
                  <a:pt x="119927" y="3411"/>
                </a:cubicBezTo>
                <a:cubicBezTo>
                  <a:pt x="119422" y="3411"/>
                  <a:pt x="119422" y="3411"/>
                  <a:pt x="119422" y="3411"/>
                </a:cubicBezTo>
                <a:cubicBezTo>
                  <a:pt x="118268" y="2224"/>
                  <a:pt x="117763" y="1186"/>
                  <a:pt x="116608"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8" name="Shape 258"/>
          <p:cNvSpPr/>
          <p:nvPr/>
        </p:nvSpPr>
        <p:spPr>
          <a:xfrm>
            <a:off x="8322899" y="393072"/>
            <a:ext cx="35100" cy="115800"/>
          </a:xfrm>
          <a:custGeom>
            <a:avLst/>
            <a:gdLst/>
            <a:ahLst/>
            <a:cxnLst/>
            <a:rect l="0" t="0" r="0" b="0"/>
            <a:pathLst>
              <a:path w="120000" h="120000" extrusionOk="0">
                <a:moveTo>
                  <a:pt x="0" y="0"/>
                </a:moveTo>
                <a:lnTo>
                  <a:pt x="0" y="0"/>
                </a:lnTo>
                <a:lnTo>
                  <a:pt x="0" y="0"/>
                </a:lnTo>
                <a:cubicBezTo>
                  <a:pt x="5390" y="5438"/>
                  <a:pt x="26718" y="28336"/>
                  <a:pt x="116250" y="117781"/>
                </a:cubicBezTo>
                <a:cubicBezTo>
                  <a:pt x="114375" y="118354"/>
                  <a:pt x="112500" y="118855"/>
                  <a:pt x="112500" y="119427"/>
                </a:cubicBezTo>
                <a:cubicBezTo>
                  <a:pt x="114375" y="119928"/>
                  <a:pt x="114375" y="119928"/>
                  <a:pt x="114375" y="119928"/>
                </a:cubicBezTo>
                <a:cubicBezTo>
                  <a:pt x="116250" y="119427"/>
                  <a:pt x="117890" y="118855"/>
                  <a:pt x="119765" y="118354"/>
                </a:cubicBezTo>
                <a:cubicBezTo>
                  <a:pt x="117890" y="117781"/>
                  <a:pt x="117890" y="117781"/>
                  <a:pt x="116250" y="117781"/>
                </a:cubicBezTo>
                <a:cubicBezTo>
                  <a:pt x="116250" y="117781"/>
                  <a:pt x="116250" y="117781"/>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59" name="Shape 259"/>
          <p:cNvSpPr/>
          <p:nvPr/>
        </p:nvSpPr>
        <p:spPr>
          <a:xfrm>
            <a:off x="8293604" y="393072"/>
            <a:ext cx="64200" cy="115500"/>
          </a:xfrm>
          <a:custGeom>
            <a:avLst/>
            <a:gdLst/>
            <a:ahLst/>
            <a:cxnLst/>
            <a:rect l="0" t="0" r="0" b="0"/>
            <a:pathLst>
              <a:path w="120000" h="120000" extrusionOk="0">
                <a:moveTo>
                  <a:pt x="118831" y="118275"/>
                </a:moveTo>
                <a:lnTo>
                  <a:pt x="118831" y="118275"/>
                </a:lnTo>
                <a:cubicBezTo>
                  <a:pt x="118831" y="117772"/>
                  <a:pt x="118831" y="117772"/>
                  <a:pt x="118831" y="117772"/>
                </a:cubicBezTo>
                <a:cubicBezTo>
                  <a:pt x="118831" y="118275"/>
                  <a:pt x="118831" y="118275"/>
                  <a:pt x="118831" y="118275"/>
                </a:cubicBezTo>
                <a:lnTo>
                  <a:pt x="55454" y="0"/>
                </a:lnTo>
                <a:lnTo>
                  <a:pt x="55454" y="0"/>
                </a:lnTo>
                <a:cubicBezTo>
                  <a:pt x="54545" y="0"/>
                  <a:pt x="54545" y="0"/>
                  <a:pt x="54545" y="0"/>
                </a:cubicBezTo>
                <a:cubicBezTo>
                  <a:pt x="38571" y="3233"/>
                  <a:pt x="20779" y="8191"/>
                  <a:pt x="0" y="16958"/>
                </a:cubicBezTo>
                <a:cubicBezTo>
                  <a:pt x="5974" y="82131"/>
                  <a:pt x="5974" y="82131"/>
                  <a:pt x="5974" y="82131"/>
                </a:cubicBezTo>
                <a:cubicBezTo>
                  <a:pt x="12857" y="96934"/>
                  <a:pt x="31688" y="100742"/>
                  <a:pt x="31688" y="100742"/>
                </a:cubicBezTo>
                <a:cubicBezTo>
                  <a:pt x="96103" y="115544"/>
                  <a:pt x="112857" y="119353"/>
                  <a:pt x="117792" y="119928"/>
                </a:cubicBezTo>
                <a:cubicBezTo>
                  <a:pt x="117792" y="119353"/>
                  <a:pt x="118831" y="118850"/>
                  <a:pt x="119870" y="118275"/>
                </a:cubicBezTo>
                <a:cubicBezTo>
                  <a:pt x="70259" y="28455"/>
                  <a:pt x="58441" y="5461"/>
                  <a:pt x="55454" y="0"/>
                </a:cubicBezTo>
                <a:lnTo>
                  <a:pt x="118831" y="118275"/>
                </a:ln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0" name="Shape 260"/>
          <p:cNvSpPr/>
          <p:nvPr/>
        </p:nvSpPr>
        <p:spPr>
          <a:xfrm>
            <a:off x="8356771" y="506554"/>
            <a:ext cx="300" cy="600"/>
          </a:xfrm>
          <a:custGeom>
            <a:avLst/>
            <a:gdLst/>
            <a:ahLst/>
            <a:cxnLst/>
            <a:rect l="0" t="0" r="0" b="0"/>
            <a:pathLst>
              <a:path w="120000" h="120000" extrusionOk="0">
                <a:moveTo>
                  <a:pt x="0" y="0"/>
                </a:moveTo>
                <a:lnTo>
                  <a:pt x="0" y="0"/>
                </a:lnTo>
                <a:cubicBezTo>
                  <a:pt x="0" y="105000"/>
                  <a:pt x="0" y="105000"/>
                  <a:pt x="0" y="105000"/>
                </a:cubicBezTo>
                <a:cubicBezTo>
                  <a:pt x="0" y="105000"/>
                  <a:pt x="0" y="105000"/>
                  <a:pt x="0" y="0"/>
                </a:cubicBezTo>
              </a:path>
            </a:pathLst>
          </a:custGeom>
          <a:solidFill>
            <a:srgbClr val="496AA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1" name="Shape 261"/>
          <p:cNvSpPr/>
          <p:nvPr/>
        </p:nvSpPr>
        <p:spPr>
          <a:xfrm>
            <a:off x="8322899" y="388496"/>
            <a:ext cx="69000" cy="119400"/>
          </a:xfrm>
          <a:custGeom>
            <a:avLst/>
            <a:gdLst/>
            <a:ahLst/>
            <a:cxnLst/>
            <a:rect l="0" t="0" r="0" b="0"/>
            <a:pathLst>
              <a:path w="120000" h="120000" extrusionOk="0">
                <a:moveTo>
                  <a:pt x="38400" y="0"/>
                </a:moveTo>
                <a:lnTo>
                  <a:pt x="38400" y="0"/>
                </a:lnTo>
                <a:cubicBezTo>
                  <a:pt x="31080" y="0"/>
                  <a:pt x="18360" y="1044"/>
                  <a:pt x="0" y="4802"/>
                </a:cubicBezTo>
                <a:cubicBezTo>
                  <a:pt x="59520" y="119373"/>
                  <a:pt x="59520" y="119373"/>
                  <a:pt x="59520" y="119373"/>
                </a:cubicBezTo>
                <a:cubicBezTo>
                  <a:pt x="60360" y="119373"/>
                  <a:pt x="60360" y="119373"/>
                  <a:pt x="61320" y="119930"/>
                </a:cubicBezTo>
                <a:cubicBezTo>
                  <a:pt x="107880" y="79071"/>
                  <a:pt x="107880" y="79071"/>
                  <a:pt x="107880" y="79071"/>
                </a:cubicBezTo>
                <a:cubicBezTo>
                  <a:pt x="107880" y="79071"/>
                  <a:pt x="119880" y="69535"/>
                  <a:pt x="110760" y="55684"/>
                </a:cubicBezTo>
                <a:cubicBezTo>
                  <a:pt x="49440" y="4802"/>
                  <a:pt x="44880" y="1044"/>
                  <a:pt x="44880" y="556"/>
                </a:cubicBezTo>
                <a:lnTo>
                  <a:pt x="44880" y="556"/>
                </a:lnTo>
                <a:cubicBezTo>
                  <a:pt x="44880" y="556"/>
                  <a:pt x="42120" y="0"/>
                  <a:pt x="38400"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2" name="Shape 262"/>
          <p:cNvSpPr/>
          <p:nvPr/>
        </p:nvSpPr>
        <p:spPr>
          <a:xfrm>
            <a:off x="8348838" y="389107"/>
            <a:ext cx="300" cy="300"/>
          </a:xfrm>
          <a:custGeom>
            <a:avLst/>
            <a:gdLst/>
            <a:ahLst/>
            <a:cxnLst/>
            <a:rect l="0" t="0" r="0" b="0"/>
            <a:pathLst>
              <a:path w="120000" h="120000" extrusionOk="0">
                <a:moveTo>
                  <a:pt x="0" y="0"/>
                </a:moveTo>
                <a:lnTo>
                  <a:pt x="0" y="0"/>
                </a:lnTo>
              </a:path>
            </a:pathLst>
          </a:custGeom>
          <a:solidFill>
            <a:srgbClr val="B48603"/>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3" name="Shape 263"/>
          <p:cNvSpPr/>
          <p:nvPr/>
        </p:nvSpPr>
        <p:spPr>
          <a:xfrm>
            <a:off x="8280787" y="233222"/>
            <a:ext cx="59400" cy="120000"/>
          </a:xfrm>
          <a:custGeom>
            <a:avLst/>
            <a:gdLst/>
            <a:ahLst/>
            <a:cxnLst/>
            <a:rect l="0" t="0" r="0" b="0"/>
            <a:pathLst>
              <a:path w="120000" h="120000" extrusionOk="0">
                <a:moveTo>
                  <a:pt x="0" y="0"/>
                </a:moveTo>
                <a:lnTo>
                  <a:pt x="0" y="0"/>
                </a:lnTo>
                <a:cubicBezTo>
                  <a:pt x="3091" y="5796"/>
                  <a:pt x="14894" y="27878"/>
                  <a:pt x="64215" y="115721"/>
                </a:cubicBezTo>
                <a:cubicBezTo>
                  <a:pt x="47072" y="118343"/>
                  <a:pt x="31053" y="118895"/>
                  <a:pt x="21358" y="118895"/>
                </a:cubicBezTo>
                <a:cubicBezTo>
                  <a:pt x="13770" y="118895"/>
                  <a:pt x="9555" y="118343"/>
                  <a:pt x="9555" y="118343"/>
                </a:cubicBezTo>
                <a:cubicBezTo>
                  <a:pt x="9555" y="118895"/>
                  <a:pt x="10679" y="119378"/>
                  <a:pt x="11662" y="119930"/>
                </a:cubicBezTo>
                <a:cubicBezTo>
                  <a:pt x="13770" y="119930"/>
                  <a:pt x="17002" y="119930"/>
                  <a:pt x="21358" y="119930"/>
                </a:cubicBezTo>
                <a:cubicBezTo>
                  <a:pt x="31053" y="119930"/>
                  <a:pt x="47072" y="119930"/>
                  <a:pt x="64215" y="117308"/>
                </a:cubicBezTo>
                <a:cubicBezTo>
                  <a:pt x="81217" y="114686"/>
                  <a:pt x="100608" y="109925"/>
                  <a:pt x="117751" y="102541"/>
                </a:cubicBezTo>
                <a:cubicBezTo>
                  <a:pt x="118875" y="101506"/>
                  <a:pt x="118875" y="101023"/>
                  <a:pt x="119859" y="100471"/>
                </a:cubicBezTo>
                <a:lnTo>
                  <a:pt x="119859" y="100471"/>
                </a:lnTo>
                <a:cubicBezTo>
                  <a:pt x="102716" y="108338"/>
                  <a:pt x="82341" y="112547"/>
                  <a:pt x="64215" y="115169"/>
                </a:cubicBezTo>
                <a:cubicBezTo>
                  <a:pt x="64215" y="115169"/>
                  <a:pt x="64215" y="115169"/>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4" name="Shape 264"/>
          <p:cNvSpPr/>
          <p:nvPr/>
        </p:nvSpPr>
        <p:spPr>
          <a:xfrm>
            <a:off x="8280787" y="233222"/>
            <a:ext cx="59400" cy="115500"/>
          </a:xfrm>
          <a:custGeom>
            <a:avLst/>
            <a:gdLst/>
            <a:ahLst/>
            <a:cxnLst/>
            <a:rect l="0" t="0" r="0" b="0"/>
            <a:pathLst>
              <a:path w="120000" h="120000" extrusionOk="0">
                <a:moveTo>
                  <a:pt x="119859" y="104622"/>
                </a:moveTo>
                <a:lnTo>
                  <a:pt x="119859" y="104622"/>
                </a:lnTo>
                <a:cubicBezTo>
                  <a:pt x="118875" y="105197"/>
                  <a:pt x="118875" y="105700"/>
                  <a:pt x="117751" y="106778"/>
                </a:cubicBezTo>
                <a:cubicBezTo>
                  <a:pt x="118875" y="106778"/>
                  <a:pt x="118875" y="106275"/>
                  <a:pt x="119859" y="106275"/>
                </a:cubicBezTo>
                <a:cubicBezTo>
                  <a:pt x="119859" y="105700"/>
                  <a:pt x="119859" y="105197"/>
                  <a:pt x="119859" y="104622"/>
                </a:cubicBezTo>
                <a:lnTo>
                  <a:pt x="0" y="0"/>
                </a:lnTo>
                <a:lnTo>
                  <a:pt x="0" y="0"/>
                </a:lnTo>
                <a:cubicBezTo>
                  <a:pt x="64215" y="119928"/>
                  <a:pt x="64215" y="119928"/>
                  <a:pt x="64215" y="119928"/>
                </a:cubicBezTo>
                <a:cubicBezTo>
                  <a:pt x="82341" y="117197"/>
                  <a:pt x="102716" y="112814"/>
                  <a:pt x="119859" y="104622"/>
                </a:cubicBezTo>
                <a:cubicBezTo>
                  <a:pt x="114519" y="42179"/>
                  <a:pt x="114519" y="42179"/>
                  <a:pt x="114519" y="42179"/>
                </a:cubicBezTo>
                <a:cubicBezTo>
                  <a:pt x="107072" y="27377"/>
                  <a:pt x="87681" y="22994"/>
                  <a:pt x="87681" y="22994"/>
                </a:cubicBezTo>
                <a:cubicBezTo>
                  <a:pt x="21358" y="5461"/>
                  <a:pt x="4215" y="1077"/>
                  <a:pt x="0" y="0"/>
                </a:cubicBezTo>
                <a:lnTo>
                  <a:pt x="119859" y="104622"/>
                </a:ln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5" name="Shape 265"/>
          <p:cNvSpPr/>
          <p:nvPr/>
        </p:nvSpPr>
        <p:spPr>
          <a:xfrm>
            <a:off x="8245389" y="233222"/>
            <a:ext cx="67200" cy="120000"/>
          </a:xfrm>
          <a:custGeom>
            <a:avLst/>
            <a:gdLst/>
            <a:ahLst/>
            <a:cxnLst/>
            <a:rect l="0" t="0" r="0" b="0"/>
            <a:pathLst>
              <a:path w="120000" h="120000" extrusionOk="0">
                <a:moveTo>
                  <a:pt x="62350" y="0"/>
                </a:moveTo>
                <a:lnTo>
                  <a:pt x="62350" y="0"/>
                </a:lnTo>
                <a:lnTo>
                  <a:pt x="62350" y="0"/>
                </a:lnTo>
                <a:cubicBezTo>
                  <a:pt x="61360" y="0"/>
                  <a:pt x="61360" y="0"/>
                  <a:pt x="61360" y="0"/>
                </a:cubicBezTo>
                <a:cubicBezTo>
                  <a:pt x="12371" y="42093"/>
                  <a:pt x="12371" y="42093"/>
                  <a:pt x="12371" y="42093"/>
                </a:cubicBezTo>
                <a:cubicBezTo>
                  <a:pt x="12371" y="42093"/>
                  <a:pt x="0" y="51063"/>
                  <a:pt x="8536" y="64726"/>
                </a:cubicBezTo>
                <a:cubicBezTo>
                  <a:pt x="70886" y="119930"/>
                  <a:pt x="70886" y="119930"/>
                  <a:pt x="70886" y="119930"/>
                </a:cubicBezTo>
                <a:cubicBezTo>
                  <a:pt x="70886" y="119930"/>
                  <a:pt x="71752" y="119930"/>
                  <a:pt x="73608" y="119930"/>
                </a:cubicBezTo>
                <a:cubicBezTo>
                  <a:pt x="72742" y="119378"/>
                  <a:pt x="71752" y="118895"/>
                  <a:pt x="71752" y="118343"/>
                </a:cubicBezTo>
                <a:cubicBezTo>
                  <a:pt x="71752" y="118343"/>
                  <a:pt x="75463" y="118895"/>
                  <a:pt x="82144" y="118895"/>
                </a:cubicBezTo>
                <a:cubicBezTo>
                  <a:pt x="90680" y="118895"/>
                  <a:pt x="104783" y="118343"/>
                  <a:pt x="119876" y="115721"/>
                </a:cubicBezTo>
                <a:cubicBezTo>
                  <a:pt x="76453" y="27878"/>
                  <a:pt x="66061" y="5796"/>
                  <a:pt x="63340" y="0"/>
                </a:cubicBezTo>
                <a:cubicBezTo>
                  <a:pt x="62350" y="0"/>
                  <a:pt x="62350" y="0"/>
                  <a:pt x="62350"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6" name="Shape 266"/>
          <p:cNvSpPr/>
          <p:nvPr/>
        </p:nvSpPr>
        <p:spPr>
          <a:xfrm>
            <a:off x="8534679" y="212173"/>
            <a:ext cx="45300" cy="62700"/>
          </a:xfrm>
          <a:custGeom>
            <a:avLst/>
            <a:gdLst/>
            <a:ahLst/>
            <a:cxnLst/>
            <a:rect l="0" t="0" r="0" b="0"/>
            <a:pathLst>
              <a:path w="120000" h="120000" extrusionOk="0">
                <a:moveTo>
                  <a:pt x="119817" y="101762"/>
                </a:moveTo>
                <a:lnTo>
                  <a:pt x="119817" y="101762"/>
                </a:lnTo>
                <a:cubicBezTo>
                  <a:pt x="115433" y="106784"/>
                  <a:pt x="110136" y="110881"/>
                  <a:pt x="100273" y="113788"/>
                </a:cubicBezTo>
                <a:cubicBezTo>
                  <a:pt x="90410" y="117885"/>
                  <a:pt x="77990" y="119867"/>
                  <a:pt x="64109" y="119867"/>
                </a:cubicBezTo>
                <a:cubicBezTo>
                  <a:pt x="44566" y="119867"/>
                  <a:pt x="29223" y="114845"/>
                  <a:pt x="18082" y="105726"/>
                </a:cubicBezTo>
                <a:cubicBezTo>
                  <a:pt x="5479" y="97797"/>
                  <a:pt x="0" y="85638"/>
                  <a:pt x="0" y="71497"/>
                </a:cubicBezTo>
                <a:cubicBezTo>
                  <a:pt x="0" y="48370"/>
                  <a:pt x="0" y="48370"/>
                  <a:pt x="0" y="48370"/>
                </a:cubicBezTo>
                <a:cubicBezTo>
                  <a:pt x="0" y="34229"/>
                  <a:pt x="5479" y="22202"/>
                  <a:pt x="16621" y="14140"/>
                </a:cubicBezTo>
                <a:cubicBezTo>
                  <a:pt x="29223" y="5022"/>
                  <a:pt x="43105" y="0"/>
                  <a:pt x="62648" y="0"/>
                </a:cubicBezTo>
                <a:cubicBezTo>
                  <a:pt x="79452" y="0"/>
                  <a:pt x="94794" y="4096"/>
                  <a:pt x="104474" y="11101"/>
                </a:cubicBezTo>
                <a:cubicBezTo>
                  <a:pt x="114155" y="17180"/>
                  <a:pt x="119817" y="26299"/>
                  <a:pt x="119817" y="37268"/>
                </a:cubicBezTo>
                <a:lnTo>
                  <a:pt x="119817" y="37268"/>
                </a:lnTo>
                <a:cubicBezTo>
                  <a:pt x="98812" y="37268"/>
                  <a:pt x="98812" y="37268"/>
                  <a:pt x="98812" y="37268"/>
                </a:cubicBezTo>
                <a:cubicBezTo>
                  <a:pt x="98812" y="30264"/>
                  <a:pt x="94794" y="24185"/>
                  <a:pt x="89132" y="20088"/>
                </a:cubicBezTo>
                <a:cubicBezTo>
                  <a:pt x="82191" y="15198"/>
                  <a:pt x="73789" y="13083"/>
                  <a:pt x="62648" y="13083"/>
                </a:cubicBezTo>
                <a:cubicBezTo>
                  <a:pt x="50228" y="13083"/>
                  <a:pt x="40365" y="16123"/>
                  <a:pt x="31963" y="22202"/>
                </a:cubicBezTo>
                <a:cubicBezTo>
                  <a:pt x="25022" y="29207"/>
                  <a:pt x="20821" y="37268"/>
                  <a:pt x="20821" y="47444"/>
                </a:cubicBezTo>
                <a:cubicBezTo>
                  <a:pt x="20821" y="71497"/>
                  <a:pt x="20821" y="71497"/>
                  <a:pt x="20821" y="71497"/>
                </a:cubicBezTo>
                <a:cubicBezTo>
                  <a:pt x="20821" y="82599"/>
                  <a:pt x="25022" y="90660"/>
                  <a:pt x="33424" y="97797"/>
                </a:cubicBezTo>
                <a:cubicBezTo>
                  <a:pt x="41826" y="103744"/>
                  <a:pt x="51506" y="106784"/>
                  <a:pt x="64109" y="106784"/>
                </a:cubicBezTo>
                <a:cubicBezTo>
                  <a:pt x="72328" y="106784"/>
                  <a:pt x="80730" y="106784"/>
                  <a:pt x="86210" y="104801"/>
                </a:cubicBezTo>
                <a:cubicBezTo>
                  <a:pt x="91872" y="102819"/>
                  <a:pt x="96073" y="100704"/>
                  <a:pt x="98812" y="97797"/>
                </a:cubicBezTo>
                <a:cubicBezTo>
                  <a:pt x="98812" y="72555"/>
                  <a:pt x="98812" y="72555"/>
                  <a:pt x="98812" y="72555"/>
                </a:cubicBezTo>
                <a:cubicBezTo>
                  <a:pt x="62648" y="72555"/>
                  <a:pt x="62648" y="72555"/>
                  <a:pt x="62648" y="72555"/>
                </a:cubicBezTo>
                <a:cubicBezTo>
                  <a:pt x="62648" y="59471"/>
                  <a:pt x="62648" y="59471"/>
                  <a:pt x="62648" y="59471"/>
                </a:cubicBezTo>
                <a:cubicBezTo>
                  <a:pt x="119817" y="59471"/>
                  <a:pt x="119817" y="59471"/>
                  <a:pt x="119817" y="59471"/>
                </a:cubicBezTo>
                <a:lnTo>
                  <a:pt x="119817" y="10176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7" name="Shape 267"/>
          <p:cNvSpPr/>
          <p:nvPr/>
        </p:nvSpPr>
        <p:spPr>
          <a:xfrm>
            <a:off x="8592964" y="209123"/>
            <a:ext cx="8100" cy="65100"/>
          </a:xfrm>
          <a:custGeom>
            <a:avLst/>
            <a:gdLst/>
            <a:ahLst/>
            <a:cxnLst/>
            <a:rect l="0" t="0" r="0" b="0"/>
            <a:pathLst>
              <a:path w="120000" h="120000" extrusionOk="0">
                <a:moveTo>
                  <a:pt x="118956" y="119872"/>
                </a:moveTo>
                <a:lnTo>
                  <a:pt x="0" y="119872"/>
                </a:lnTo>
                <a:lnTo>
                  <a:pt x="0" y="0"/>
                </a:lnTo>
                <a:lnTo>
                  <a:pt x="118956" y="0"/>
                </a:lnTo>
                <a:lnTo>
                  <a:pt x="118956"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8" name="Shape 268"/>
          <p:cNvSpPr/>
          <p:nvPr/>
        </p:nvSpPr>
        <p:spPr>
          <a:xfrm>
            <a:off x="8610968" y="228036"/>
            <a:ext cx="40200" cy="47100"/>
          </a:xfrm>
          <a:custGeom>
            <a:avLst/>
            <a:gdLst/>
            <a:ahLst/>
            <a:cxnLst/>
            <a:rect l="0" t="0" r="0" b="0"/>
            <a:pathLst>
              <a:path w="120000" h="120000" extrusionOk="0">
                <a:moveTo>
                  <a:pt x="0" y="57790"/>
                </a:moveTo>
                <a:lnTo>
                  <a:pt x="0" y="57790"/>
                </a:lnTo>
                <a:cubicBezTo>
                  <a:pt x="0" y="41708"/>
                  <a:pt x="4750" y="26863"/>
                  <a:pt x="15697" y="16082"/>
                </a:cubicBezTo>
                <a:cubicBezTo>
                  <a:pt x="26850" y="5301"/>
                  <a:pt x="41101" y="0"/>
                  <a:pt x="59896" y="0"/>
                </a:cubicBezTo>
                <a:cubicBezTo>
                  <a:pt x="78691" y="0"/>
                  <a:pt x="92943" y="5301"/>
                  <a:pt x="104096" y="16082"/>
                </a:cubicBezTo>
                <a:cubicBezTo>
                  <a:pt x="115043" y="26863"/>
                  <a:pt x="119793" y="41708"/>
                  <a:pt x="119793" y="57790"/>
                </a:cubicBezTo>
                <a:cubicBezTo>
                  <a:pt x="119793" y="60618"/>
                  <a:pt x="119793" y="60618"/>
                  <a:pt x="119793" y="60618"/>
                </a:cubicBezTo>
                <a:cubicBezTo>
                  <a:pt x="119793" y="78114"/>
                  <a:pt x="115043" y="91723"/>
                  <a:pt x="104096" y="102326"/>
                </a:cubicBezTo>
                <a:cubicBezTo>
                  <a:pt x="92943" y="114521"/>
                  <a:pt x="78691" y="119823"/>
                  <a:pt x="59896" y="119823"/>
                </a:cubicBezTo>
                <a:cubicBezTo>
                  <a:pt x="41101" y="119823"/>
                  <a:pt x="26850" y="113107"/>
                  <a:pt x="15697" y="102326"/>
                </a:cubicBezTo>
                <a:cubicBezTo>
                  <a:pt x="4750" y="91723"/>
                  <a:pt x="0" y="78114"/>
                  <a:pt x="0" y="60618"/>
                </a:cubicBezTo>
                <a:lnTo>
                  <a:pt x="0" y="57790"/>
                </a:lnTo>
                <a:close/>
                <a:moveTo>
                  <a:pt x="23752" y="60618"/>
                </a:moveTo>
                <a:lnTo>
                  <a:pt x="23752" y="60618"/>
                </a:lnTo>
                <a:cubicBezTo>
                  <a:pt x="23752" y="72636"/>
                  <a:pt x="26850" y="83416"/>
                  <a:pt x="33046" y="91723"/>
                </a:cubicBezTo>
                <a:cubicBezTo>
                  <a:pt x="39449" y="98262"/>
                  <a:pt x="47297" y="102326"/>
                  <a:pt x="59896" y="102326"/>
                </a:cubicBezTo>
                <a:cubicBezTo>
                  <a:pt x="71049" y="102326"/>
                  <a:pt x="80344" y="98262"/>
                  <a:pt x="86746" y="91723"/>
                </a:cubicBezTo>
                <a:cubicBezTo>
                  <a:pt x="92943" y="83416"/>
                  <a:pt x="96041" y="72636"/>
                  <a:pt x="96041" y="60618"/>
                </a:cubicBezTo>
                <a:cubicBezTo>
                  <a:pt x="96041" y="57790"/>
                  <a:pt x="96041" y="57790"/>
                  <a:pt x="96041" y="57790"/>
                </a:cubicBezTo>
                <a:cubicBezTo>
                  <a:pt x="96041" y="45773"/>
                  <a:pt x="92943" y="36406"/>
                  <a:pt x="86746" y="28276"/>
                </a:cubicBezTo>
                <a:cubicBezTo>
                  <a:pt x="80344" y="20147"/>
                  <a:pt x="71049" y="16082"/>
                  <a:pt x="59896" y="16082"/>
                </a:cubicBezTo>
                <a:cubicBezTo>
                  <a:pt x="47297" y="16082"/>
                  <a:pt x="39449" y="20147"/>
                  <a:pt x="33046" y="28276"/>
                </a:cubicBezTo>
                <a:cubicBezTo>
                  <a:pt x="26850" y="36406"/>
                  <a:pt x="23752" y="45773"/>
                  <a:pt x="23752" y="57790"/>
                </a:cubicBezTo>
                <a:lnTo>
                  <a:pt x="23752" y="6061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69" name="Shape 269"/>
          <p:cNvSpPr/>
          <p:nvPr/>
        </p:nvSpPr>
        <p:spPr>
          <a:xfrm>
            <a:off x="8660710" y="209123"/>
            <a:ext cx="38100" cy="66000"/>
          </a:xfrm>
          <a:custGeom>
            <a:avLst/>
            <a:gdLst/>
            <a:ahLst/>
            <a:cxnLst/>
            <a:rect l="0" t="0" r="0" b="0"/>
            <a:pathLst>
              <a:path w="120000" h="120000" extrusionOk="0">
                <a:moveTo>
                  <a:pt x="119781" y="79580"/>
                </a:moveTo>
                <a:lnTo>
                  <a:pt x="119781" y="79580"/>
                </a:lnTo>
                <a:cubicBezTo>
                  <a:pt x="119781" y="92046"/>
                  <a:pt x="116290" y="101615"/>
                  <a:pt x="106472" y="108415"/>
                </a:cubicBezTo>
                <a:cubicBezTo>
                  <a:pt x="96436" y="116096"/>
                  <a:pt x="83127" y="119874"/>
                  <a:pt x="64800" y="119874"/>
                </a:cubicBezTo>
                <a:cubicBezTo>
                  <a:pt x="54981" y="119874"/>
                  <a:pt x="48218" y="117985"/>
                  <a:pt x="39927" y="116096"/>
                </a:cubicBezTo>
                <a:cubicBezTo>
                  <a:pt x="33163" y="114081"/>
                  <a:pt x="28363" y="111311"/>
                  <a:pt x="23345" y="106400"/>
                </a:cubicBezTo>
                <a:cubicBezTo>
                  <a:pt x="18327" y="117985"/>
                  <a:pt x="18327" y="117985"/>
                  <a:pt x="18327" y="117985"/>
                </a:cubicBezTo>
                <a:cubicBezTo>
                  <a:pt x="0" y="117985"/>
                  <a:pt x="0" y="117985"/>
                  <a:pt x="0" y="117985"/>
                </a:cubicBezTo>
                <a:cubicBezTo>
                  <a:pt x="0" y="0"/>
                  <a:pt x="0" y="0"/>
                  <a:pt x="0" y="0"/>
                </a:cubicBezTo>
                <a:cubicBezTo>
                  <a:pt x="24872" y="0"/>
                  <a:pt x="24872" y="0"/>
                  <a:pt x="24872" y="0"/>
                </a:cubicBezTo>
                <a:cubicBezTo>
                  <a:pt x="24872" y="45960"/>
                  <a:pt x="24872" y="45960"/>
                  <a:pt x="24872" y="45960"/>
                </a:cubicBezTo>
                <a:cubicBezTo>
                  <a:pt x="29890" y="42182"/>
                  <a:pt x="34909" y="39286"/>
                  <a:pt x="41672" y="37397"/>
                </a:cubicBezTo>
                <a:cubicBezTo>
                  <a:pt x="48218" y="35383"/>
                  <a:pt x="56509" y="34501"/>
                  <a:pt x="64800" y="34501"/>
                </a:cubicBezTo>
                <a:cubicBezTo>
                  <a:pt x="83127" y="34501"/>
                  <a:pt x="96436" y="38279"/>
                  <a:pt x="106472" y="46967"/>
                </a:cubicBezTo>
                <a:cubicBezTo>
                  <a:pt x="116290" y="54648"/>
                  <a:pt x="119781" y="65225"/>
                  <a:pt x="119781" y="78698"/>
                </a:cubicBezTo>
                <a:lnTo>
                  <a:pt x="119781" y="79580"/>
                </a:lnTo>
                <a:close/>
                <a:moveTo>
                  <a:pt x="94909" y="78698"/>
                </a:moveTo>
                <a:lnTo>
                  <a:pt x="94909" y="78698"/>
                </a:lnTo>
                <a:cubicBezTo>
                  <a:pt x="94909" y="69003"/>
                  <a:pt x="91418" y="61448"/>
                  <a:pt x="86400" y="55529"/>
                </a:cubicBezTo>
                <a:cubicBezTo>
                  <a:pt x="79854" y="49863"/>
                  <a:pt x="69818" y="46967"/>
                  <a:pt x="58254" y="46967"/>
                </a:cubicBezTo>
                <a:cubicBezTo>
                  <a:pt x="49745" y="46967"/>
                  <a:pt x="43200" y="47974"/>
                  <a:pt x="38400" y="49863"/>
                </a:cubicBezTo>
                <a:cubicBezTo>
                  <a:pt x="33163" y="51752"/>
                  <a:pt x="28363" y="55529"/>
                  <a:pt x="24872" y="59433"/>
                </a:cubicBezTo>
                <a:cubicBezTo>
                  <a:pt x="24872" y="94942"/>
                  <a:pt x="24872" y="94942"/>
                  <a:pt x="24872" y="94942"/>
                </a:cubicBezTo>
                <a:cubicBezTo>
                  <a:pt x="28363" y="98845"/>
                  <a:pt x="33163" y="101615"/>
                  <a:pt x="38400" y="103630"/>
                </a:cubicBezTo>
                <a:cubicBezTo>
                  <a:pt x="43200" y="106400"/>
                  <a:pt x="49745" y="107408"/>
                  <a:pt x="58254" y="107408"/>
                </a:cubicBezTo>
                <a:cubicBezTo>
                  <a:pt x="71563" y="107408"/>
                  <a:pt x="79854" y="104512"/>
                  <a:pt x="86400" y="99853"/>
                </a:cubicBezTo>
                <a:cubicBezTo>
                  <a:pt x="91418" y="94942"/>
                  <a:pt x="94909" y="88268"/>
                  <a:pt x="94909" y="79580"/>
                </a:cubicBezTo>
                <a:lnTo>
                  <a:pt x="94909" y="7869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0" name="Shape 270"/>
          <p:cNvSpPr/>
          <p:nvPr/>
        </p:nvSpPr>
        <p:spPr>
          <a:xfrm>
            <a:off x="8706483" y="228036"/>
            <a:ext cx="37500" cy="47100"/>
          </a:xfrm>
          <a:custGeom>
            <a:avLst/>
            <a:gdLst/>
            <a:ahLst/>
            <a:cxnLst/>
            <a:rect l="0" t="0" r="0" b="0"/>
            <a:pathLst>
              <a:path w="120000" h="120000" extrusionOk="0">
                <a:moveTo>
                  <a:pt x="92596" y="117172"/>
                </a:moveTo>
                <a:lnTo>
                  <a:pt x="92596" y="117172"/>
                </a:lnTo>
                <a:cubicBezTo>
                  <a:pt x="92596" y="113107"/>
                  <a:pt x="91049" y="110456"/>
                  <a:pt x="91049" y="107805"/>
                </a:cubicBezTo>
                <a:cubicBezTo>
                  <a:pt x="91049" y="105154"/>
                  <a:pt x="91049" y="102326"/>
                  <a:pt x="89281" y="99675"/>
                </a:cubicBezTo>
                <a:cubicBezTo>
                  <a:pt x="85966" y="105154"/>
                  <a:pt x="79337" y="110456"/>
                  <a:pt x="70718" y="113107"/>
                </a:cubicBezTo>
                <a:cubicBezTo>
                  <a:pt x="64088" y="117172"/>
                  <a:pt x="55690" y="119823"/>
                  <a:pt x="45524" y="119823"/>
                </a:cubicBezTo>
                <a:cubicBezTo>
                  <a:pt x="30497" y="119823"/>
                  <a:pt x="18563" y="115758"/>
                  <a:pt x="11933" y="110456"/>
                </a:cubicBezTo>
                <a:cubicBezTo>
                  <a:pt x="3314" y="103740"/>
                  <a:pt x="0" y="95611"/>
                  <a:pt x="0" y="84830"/>
                </a:cubicBezTo>
                <a:cubicBezTo>
                  <a:pt x="0" y="74050"/>
                  <a:pt x="5082" y="64683"/>
                  <a:pt x="17016" y="59204"/>
                </a:cubicBezTo>
                <a:cubicBezTo>
                  <a:pt x="26961" y="52488"/>
                  <a:pt x="42209" y="49837"/>
                  <a:pt x="62320" y="49837"/>
                </a:cubicBezTo>
                <a:cubicBezTo>
                  <a:pt x="89281" y="49837"/>
                  <a:pt x="89281" y="49837"/>
                  <a:pt x="89281" y="49837"/>
                </a:cubicBezTo>
                <a:cubicBezTo>
                  <a:pt x="89281" y="37820"/>
                  <a:pt x="89281" y="37820"/>
                  <a:pt x="89281" y="37820"/>
                </a:cubicBezTo>
                <a:cubicBezTo>
                  <a:pt x="89281" y="30927"/>
                  <a:pt x="87513" y="25625"/>
                  <a:pt x="82651" y="22974"/>
                </a:cubicBezTo>
                <a:cubicBezTo>
                  <a:pt x="77569" y="18910"/>
                  <a:pt x="70718" y="16082"/>
                  <a:pt x="60773" y="16082"/>
                </a:cubicBezTo>
                <a:cubicBezTo>
                  <a:pt x="52375" y="16082"/>
                  <a:pt x="45524" y="17496"/>
                  <a:pt x="40441" y="21561"/>
                </a:cubicBezTo>
                <a:cubicBezTo>
                  <a:pt x="35359" y="25625"/>
                  <a:pt x="32044" y="29513"/>
                  <a:pt x="32044" y="33578"/>
                </a:cubicBezTo>
                <a:cubicBezTo>
                  <a:pt x="6629" y="33578"/>
                  <a:pt x="6629" y="33578"/>
                  <a:pt x="6629" y="33578"/>
                </a:cubicBezTo>
                <a:lnTo>
                  <a:pt x="6629" y="33578"/>
                </a:lnTo>
                <a:cubicBezTo>
                  <a:pt x="6629" y="25625"/>
                  <a:pt x="11933" y="17496"/>
                  <a:pt x="21878" y="10780"/>
                </a:cubicBezTo>
                <a:cubicBezTo>
                  <a:pt x="32044" y="4064"/>
                  <a:pt x="45524" y="0"/>
                  <a:pt x="62320" y="0"/>
                </a:cubicBezTo>
                <a:cubicBezTo>
                  <a:pt x="79337" y="0"/>
                  <a:pt x="91049" y="2650"/>
                  <a:pt x="101215" y="9366"/>
                </a:cubicBezTo>
                <a:cubicBezTo>
                  <a:pt x="111160" y="16082"/>
                  <a:pt x="116243" y="25625"/>
                  <a:pt x="116243" y="39057"/>
                </a:cubicBezTo>
                <a:cubicBezTo>
                  <a:pt x="116243" y="94197"/>
                  <a:pt x="116243" y="94197"/>
                  <a:pt x="116243" y="94197"/>
                </a:cubicBezTo>
                <a:cubicBezTo>
                  <a:pt x="116243" y="98262"/>
                  <a:pt x="116243" y="102326"/>
                  <a:pt x="118011" y="106391"/>
                </a:cubicBezTo>
                <a:cubicBezTo>
                  <a:pt x="118011" y="109042"/>
                  <a:pt x="118011" y="113107"/>
                  <a:pt x="119779" y="117172"/>
                </a:cubicBezTo>
                <a:lnTo>
                  <a:pt x="92596" y="117172"/>
                </a:lnTo>
                <a:close/>
                <a:moveTo>
                  <a:pt x="49060" y="102326"/>
                </a:moveTo>
                <a:lnTo>
                  <a:pt x="49060" y="102326"/>
                </a:lnTo>
                <a:cubicBezTo>
                  <a:pt x="59005" y="102326"/>
                  <a:pt x="67403" y="99675"/>
                  <a:pt x="75801" y="95611"/>
                </a:cubicBezTo>
                <a:cubicBezTo>
                  <a:pt x="82651" y="91723"/>
                  <a:pt x="87513" y="87481"/>
                  <a:pt x="89281" y="82179"/>
                </a:cubicBezTo>
                <a:cubicBezTo>
                  <a:pt x="89281" y="63269"/>
                  <a:pt x="89281" y="63269"/>
                  <a:pt x="89281" y="63269"/>
                </a:cubicBezTo>
                <a:cubicBezTo>
                  <a:pt x="60773" y="63269"/>
                  <a:pt x="60773" y="63269"/>
                  <a:pt x="60773" y="63269"/>
                </a:cubicBezTo>
                <a:cubicBezTo>
                  <a:pt x="50607" y="63269"/>
                  <a:pt x="42209" y="65920"/>
                  <a:pt x="35359" y="69985"/>
                </a:cubicBezTo>
                <a:cubicBezTo>
                  <a:pt x="28729" y="74050"/>
                  <a:pt x="25193" y="79528"/>
                  <a:pt x="25193" y="84830"/>
                </a:cubicBezTo>
                <a:cubicBezTo>
                  <a:pt x="25193" y="90309"/>
                  <a:pt x="28729" y="94197"/>
                  <a:pt x="32044" y="97025"/>
                </a:cubicBezTo>
                <a:cubicBezTo>
                  <a:pt x="35359" y="99675"/>
                  <a:pt x="42209" y="102326"/>
                  <a:pt x="49060" y="10232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1" name="Shape 271"/>
          <p:cNvSpPr/>
          <p:nvPr/>
        </p:nvSpPr>
        <p:spPr>
          <a:xfrm>
            <a:off x="8754698" y="209123"/>
            <a:ext cx="8400" cy="65100"/>
          </a:xfrm>
          <a:custGeom>
            <a:avLst/>
            <a:gdLst/>
            <a:ahLst/>
            <a:cxnLst/>
            <a:rect l="0" t="0" r="0" b="0"/>
            <a:pathLst>
              <a:path w="120000" h="120000" extrusionOk="0">
                <a:moveTo>
                  <a:pt x="119024" y="119872"/>
                </a:moveTo>
                <a:lnTo>
                  <a:pt x="0" y="119872"/>
                </a:lnTo>
                <a:lnTo>
                  <a:pt x="0" y="0"/>
                </a:lnTo>
                <a:lnTo>
                  <a:pt x="119024" y="0"/>
                </a:lnTo>
                <a:lnTo>
                  <a:pt x="119024"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2" name="Shape 272"/>
          <p:cNvSpPr/>
          <p:nvPr/>
        </p:nvSpPr>
        <p:spPr>
          <a:xfrm>
            <a:off x="8536510" y="293624"/>
            <a:ext cx="44100" cy="60600"/>
          </a:xfrm>
          <a:custGeom>
            <a:avLst/>
            <a:gdLst/>
            <a:ahLst/>
            <a:cxnLst/>
            <a:rect l="0" t="0" r="0" b="0"/>
            <a:pathLst>
              <a:path w="120000" h="120000" extrusionOk="0">
                <a:moveTo>
                  <a:pt x="0" y="119863"/>
                </a:moveTo>
                <a:lnTo>
                  <a:pt x="0" y="119863"/>
                </a:lnTo>
                <a:cubicBezTo>
                  <a:pt x="0" y="0"/>
                  <a:pt x="0" y="0"/>
                  <a:pt x="0" y="0"/>
                </a:cubicBezTo>
                <a:cubicBezTo>
                  <a:pt x="53564" y="0"/>
                  <a:pt x="53564" y="0"/>
                  <a:pt x="53564" y="0"/>
                </a:cubicBezTo>
                <a:cubicBezTo>
                  <a:pt x="70788" y="0"/>
                  <a:pt x="83659" y="2050"/>
                  <a:pt x="93880" y="8337"/>
                </a:cubicBezTo>
                <a:cubicBezTo>
                  <a:pt x="103911" y="13530"/>
                  <a:pt x="108454" y="20774"/>
                  <a:pt x="108454" y="32255"/>
                </a:cubicBezTo>
                <a:cubicBezTo>
                  <a:pt x="108454" y="37585"/>
                  <a:pt x="106940" y="41685"/>
                  <a:pt x="102586" y="45785"/>
                </a:cubicBezTo>
                <a:cubicBezTo>
                  <a:pt x="98233" y="50022"/>
                  <a:pt x="92555" y="53029"/>
                  <a:pt x="85173" y="55216"/>
                </a:cubicBezTo>
                <a:cubicBezTo>
                  <a:pt x="95394" y="56309"/>
                  <a:pt x="103911" y="59453"/>
                  <a:pt x="111293" y="65603"/>
                </a:cubicBezTo>
                <a:cubicBezTo>
                  <a:pt x="116971" y="70933"/>
                  <a:pt x="119810" y="78177"/>
                  <a:pt x="119810" y="85421"/>
                </a:cubicBezTo>
                <a:cubicBezTo>
                  <a:pt x="119810" y="96902"/>
                  <a:pt x="115457" y="105239"/>
                  <a:pt x="105425" y="110432"/>
                </a:cubicBezTo>
                <a:cubicBezTo>
                  <a:pt x="95394" y="116719"/>
                  <a:pt x="82334" y="119863"/>
                  <a:pt x="65110" y="119863"/>
                </a:cubicBezTo>
                <a:lnTo>
                  <a:pt x="0" y="119863"/>
                </a:lnTo>
                <a:close/>
                <a:moveTo>
                  <a:pt x="21766" y="51116"/>
                </a:moveTo>
                <a:lnTo>
                  <a:pt x="21766" y="51116"/>
                </a:lnTo>
                <a:cubicBezTo>
                  <a:pt x="57728" y="51116"/>
                  <a:pt x="57728" y="51116"/>
                  <a:pt x="57728" y="51116"/>
                </a:cubicBezTo>
                <a:cubicBezTo>
                  <a:pt x="66435" y="51116"/>
                  <a:pt x="73627" y="48929"/>
                  <a:pt x="77981" y="45785"/>
                </a:cubicBezTo>
                <a:cubicBezTo>
                  <a:pt x="83659" y="42642"/>
                  <a:pt x="86687" y="37585"/>
                  <a:pt x="86687" y="32255"/>
                </a:cubicBezTo>
                <a:cubicBezTo>
                  <a:pt x="86687" y="25011"/>
                  <a:pt x="83659" y="20774"/>
                  <a:pt x="77981" y="17767"/>
                </a:cubicBezTo>
                <a:cubicBezTo>
                  <a:pt x="72113" y="14624"/>
                  <a:pt x="63596" y="12437"/>
                  <a:pt x="53564" y="12437"/>
                </a:cubicBezTo>
                <a:cubicBezTo>
                  <a:pt x="21766" y="12437"/>
                  <a:pt x="21766" y="12437"/>
                  <a:pt x="21766" y="12437"/>
                </a:cubicBezTo>
                <a:lnTo>
                  <a:pt x="21766" y="51116"/>
                </a:lnTo>
                <a:close/>
                <a:moveTo>
                  <a:pt x="21766" y="63553"/>
                </a:moveTo>
                <a:lnTo>
                  <a:pt x="21766" y="63553"/>
                </a:lnTo>
                <a:cubicBezTo>
                  <a:pt x="21766" y="106195"/>
                  <a:pt x="21766" y="106195"/>
                  <a:pt x="21766" y="106195"/>
                </a:cubicBezTo>
                <a:cubicBezTo>
                  <a:pt x="65110" y="106195"/>
                  <a:pt x="65110" y="106195"/>
                  <a:pt x="65110" y="106195"/>
                </a:cubicBezTo>
                <a:cubicBezTo>
                  <a:pt x="75141" y="106195"/>
                  <a:pt x="83659" y="105239"/>
                  <a:pt x="89526" y="101138"/>
                </a:cubicBezTo>
                <a:cubicBezTo>
                  <a:pt x="95394" y="97858"/>
                  <a:pt x="98233" y="92665"/>
                  <a:pt x="98233" y="85421"/>
                </a:cubicBezTo>
                <a:cubicBezTo>
                  <a:pt x="98233" y="79271"/>
                  <a:pt x="95394" y="73940"/>
                  <a:pt x="89526" y="69840"/>
                </a:cubicBezTo>
                <a:cubicBezTo>
                  <a:pt x="83659" y="65603"/>
                  <a:pt x="75141" y="63553"/>
                  <a:pt x="65110" y="63553"/>
                </a:cubicBezTo>
                <a:cubicBezTo>
                  <a:pt x="63596" y="63553"/>
                  <a:pt x="63596" y="63553"/>
                  <a:pt x="63596" y="63553"/>
                </a:cubicBezTo>
                <a:lnTo>
                  <a:pt x="21766" y="63553"/>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3" name="Shape 273"/>
          <p:cNvSpPr/>
          <p:nvPr/>
        </p:nvSpPr>
        <p:spPr>
          <a:xfrm>
            <a:off x="8588997" y="308267"/>
            <a:ext cx="22500" cy="45900"/>
          </a:xfrm>
          <a:custGeom>
            <a:avLst/>
            <a:gdLst/>
            <a:ahLst/>
            <a:cxnLst/>
            <a:rect l="0" t="0" r="0" b="0"/>
            <a:pathLst>
              <a:path w="120000" h="120000" extrusionOk="0">
                <a:moveTo>
                  <a:pt x="114018" y="20751"/>
                </a:moveTo>
                <a:lnTo>
                  <a:pt x="114018" y="20751"/>
                </a:lnTo>
                <a:cubicBezTo>
                  <a:pt x="91214" y="20751"/>
                  <a:pt x="91214" y="20751"/>
                  <a:pt x="91214" y="20751"/>
                </a:cubicBezTo>
                <a:cubicBezTo>
                  <a:pt x="80000" y="20751"/>
                  <a:pt x="68411" y="22015"/>
                  <a:pt x="62803" y="23458"/>
                </a:cubicBezTo>
                <a:cubicBezTo>
                  <a:pt x="54205" y="26165"/>
                  <a:pt x="48598" y="30315"/>
                  <a:pt x="42990" y="35909"/>
                </a:cubicBezTo>
                <a:cubicBezTo>
                  <a:pt x="42990" y="119819"/>
                  <a:pt x="42990" y="119819"/>
                  <a:pt x="42990" y="119819"/>
                </a:cubicBezTo>
                <a:cubicBezTo>
                  <a:pt x="0" y="119819"/>
                  <a:pt x="0" y="119819"/>
                  <a:pt x="0" y="119819"/>
                </a:cubicBezTo>
                <a:cubicBezTo>
                  <a:pt x="0" y="1443"/>
                  <a:pt x="0" y="1443"/>
                  <a:pt x="0" y="1443"/>
                </a:cubicBezTo>
                <a:cubicBezTo>
                  <a:pt x="37009" y="1443"/>
                  <a:pt x="37009" y="1443"/>
                  <a:pt x="37009" y="1443"/>
                </a:cubicBezTo>
                <a:cubicBezTo>
                  <a:pt x="42990" y="19308"/>
                  <a:pt x="42990" y="19308"/>
                  <a:pt x="42990" y="19308"/>
                </a:cubicBezTo>
                <a:cubicBezTo>
                  <a:pt x="48598" y="12451"/>
                  <a:pt x="57196" y="8300"/>
                  <a:pt x="68411" y="4150"/>
                </a:cubicBezTo>
                <a:cubicBezTo>
                  <a:pt x="77009" y="1443"/>
                  <a:pt x="91214" y="0"/>
                  <a:pt x="102803" y="0"/>
                </a:cubicBezTo>
                <a:cubicBezTo>
                  <a:pt x="105794" y="0"/>
                  <a:pt x="108411" y="0"/>
                  <a:pt x="111028" y="0"/>
                </a:cubicBezTo>
                <a:cubicBezTo>
                  <a:pt x="117009" y="0"/>
                  <a:pt x="117009" y="0"/>
                  <a:pt x="119626" y="1443"/>
                </a:cubicBezTo>
                <a:lnTo>
                  <a:pt x="114018" y="2075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4" name="Shape 274"/>
          <p:cNvSpPr/>
          <p:nvPr/>
        </p:nvSpPr>
        <p:spPr>
          <a:xfrm>
            <a:off x="8616157" y="308267"/>
            <a:ext cx="37500" cy="46500"/>
          </a:xfrm>
          <a:custGeom>
            <a:avLst/>
            <a:gdLst/>
            <a:ahLst/>
            <a:cxnLst/>
            <a:rect l="0" t="0" r="0" b="0"/>
            <a:pathLst>
              <a:path w="120000" h="120000" extrusionOk="0">
                <a:moveTo>
                  <a:pt x="92817" y="118571"/>
                </a:moveTo>
                <a:lnTo>
                  <a:pt x="92817" y="118571"/>
                </a:lnTo>
                <a:cubicBezTo>
                  <a:pt x="91049" y="114464"/>
                  <a:pt x="91049" y="111607"/>
                  <a:pt x="91049" y="109107"/>
                </a:cubicBezTo>
                <a:cubicBezTo>
                  <a:pt x="89281" y="106250"/>
                  <a:pt x="89281" y="103571"/>
                  <a:pt x="89281" y="100714"/>
                </a:cubicBezTo>
                <a:cubicBezTo>
                  <a:pt x="84419" y="106250"/>
                  <a:pt x="79337" y="110357"/>
                  <a:pt x="70718" y="114464"/>
                </a:cubicBezTo>
                <a:cubicBezTo>
                  <a:pt x="62541" y="118571"/>
                  <a:pt x="53922" y="119821"/>
                  <a:pt x="45524" y="119821"/>
                </a:cubicBezTo>
                <a:cubicBezTo>
                  <a:pt x="30497" y="119821"/>
                  <a:pt x="18563" y="117142"/>
                  <a:pt x="11933" y="110357"/>
                </a:cubicBezTo>
                <a:cubicBezTo>
                  <a:pt x="3535" y="104821"/>
                  <a:pt x="0" y="96785"/>
                  <a:pt x="0" y="85714"/>
                </a:cubicBezTo>
                <a:cubicBezTo>
                  <a:pt x="0" y="74821"/>
                  <a:pt x="5082" y="65535"/>
                  <a:pt x="17016" y="60000"/>
                </a:cubicBezTo>
                <a:cubicBezTo>
                  <a:pt x="27182" y="53214"/>
                  <a:pt x="42209" y="50535"/>
                  <a:pt x="60773" y="50535"/>
                </a:cubicBezTo>
                <a:cubicBezTo>
                  <a:pt x="89281" y="50535"/>
                  <a:pt x="89281" y="50535"/>
                  <a:pt x="89281" y="50535"/>
                </a:cubicBezTo>
                <a:cubicBezTo>
                  <a:pt x="89281" y="38214"/>
                  <a:pt x="89281" y="38214"/>
                  <a:pt x="89281" y="38214"/>
                </a:cubicBezTo>
                <a:cubicBezTo>
                  <a:pt x="89281" y="31250"/>
                  <a:pt x="87734" y="25892"/>
                  <a:pt x="82651" y="21785"/>
                </a:cubicBezTo>
                <a:cubicBezTo>
                  <a:pt x="77790" y="17678"/>
                  <a:pt x="69171" y="16428"/>
                  <a:pt x="60773" y="16428"/>
                </a:cubicBezTo>
                <a:cubicBezTo>
                  <a:pt x="52375" y="16428"/>
                  <a:pt x="45524" y="17678"/>
                  <a:pt x="40662" y="21785"/>
                </a:cubicBezTo>
                <a:cubicBezTo>
                  <a:pt x="33812" y="24642"/>
                  <a:pt x="32044" y="28750"/>
                  <a:pt x="32044" y="34107"/>
                </a:cubicBezTo>
                <a:cubicBezTo>
                  <a:pt x="6850" y="34107"/>
                  <a:pt x="6850" y="34107"/>
                  <a:pt x="6850" y="34107"/>
                </a:cubicBezTo>
                <a:cubicBezTo>
                  <a:pt x="6850" y="32678"/>
                  <a:pt x="6850" y="32678"/>
                  <a:pt x="6850" y="32678"/>
                </a:cubicBezTo>
                <a:cubicBezTo>
                  <a:pt x="6850" y="24642"/>
                  <a:pt x="10386" y="17678"/>
                  <a:pt x="22099" y="9642"/>
                </a:cubicBezTo>
                <a:cubicBezTo>
                  <a:pt x="32044" y="2678"/>
                  <a:pt x="45524" y="0"/>
                  <a:pt x="62541" y="0"/>
                </a:cubicBezTo>
                <a:cubicBezTo>
                  <a:pt x="77790" y="0"/>
                  <a:pt x="91049" y="2678"/>
                  <a:pt x="101215" y="9642"/>
                </a:cubicBezTo>
                <a:cubicBezTo>
                  <a:pt x="111381" y="16428"/>
                  <a:pt x="116464" y="25892"/>
                  <a:pt x="116464" y="38214"/>
                </a:cubicBezTo>
                <a:cubicBezTo>
                  <a:pt x="116464" y="94107"/>
                  <a:pt x="116464" y="94107"/>
                  <a:pt x="116464" y="94107"/>
                </a:cubicBezTo>
                <a:cubicBezTo>
                  <a:pt x="116464" y="98035"/>
                  <a:pt x="116464" y="102142"/>
                  <a:pt x="116464" y="106250"/>
                </a:cubicBezTo>
                <a:cubicBezTo>
                  <a:pt x="118011" y="110357"/>
                  <a:pt x="118011" y="114464"/>
                  <a:pt x="119779" y="118571"/>
                </a:cubicBezTo>
                <a:lnTo>
                  <a:pt x="92817" y="118571"/>
                </a:lnTo>
                <a:close/>
                <a:moveTo>
                  <a:pt x="49060" y="102142"/>
                </a:moveTo>
                <a:lnTo>
                  <a:pt x="49060" y="102142"/>
                </a:lnTo>
                <a:cubicBezTo>
                  <a:pt x="59226" y="102142"/>
                  <a:pt x="67403" y="100714"/>
                  <a:pt x="74254" y="96785"/>
                </a:cubicBezTo>
                <a:cubicBezTo>
                  <a:pt x="82651" y="92678"/>
                  <a:pt x="87734" y="88571"/>
                  <a:pt x="89281" y="83035"/>
                </a:cubicBezTo>
                <a:cubicBezTo>
                  <a:pt x="89281" y="64107"/>
                  <a:pt x="89281" y="64107"/>
                  <a:pt x="89281" y="64107"/>
                </a:cubicBezTo>
                <a:cubicBezTo>
                  <a:pt x="60773" y="64107"/>
                  <a:pt x="60773" y="64107"/>
                  <a:pt x="60773" y="64107"/>
                </a:cubicBezTo>
                <a:cubicBezTo>
                  <a:pt x="50607" y="64107"/>
                  <a:pt x="42209" y="66785"/>
                  <a:pt x="35580" y="70892"/>
                </a:cubicBezTo>
                <a:cubicBezTo>
                  <a:pt x="28729" y="74821"/>
                  <a:pt x="25414" y="80357"/>
                  <a:pt x="25414" y="85714"/>
                </a:cubicBezTo>
                <a:cubicBezTo>
                  <a:pt x="25414" y="91250"/>
                  <a:pt x="27182" y="95357"/>
                  <a:pt x="32044" y="98035"/>
                </a:cubicBezTo>
                <a:cubicBezTo>
                  <a:pt x="35580" y="100714"/>
                  <a:pt x="42209" y="102142"/>
                  <a:pt x="49060" y="102142"/>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5" name="Shape 275"/>
          <p:cNvSpPr/>
          <p:nvPr/>
        </p:nvSpPr>
        <p:spPr>
          <a:xfrm>
            <a:off x="8663761" y="308267"/>
            <a:ext cx="36600" cy="45900"/>
          </a:xfrm>
          <a:custGeom>
            <a:avLst/>
            <a:gdLst/>
            <a:ahLst/>
            <a:cxnLst/>
            <a:rect l="0" t="0" r="0" b="0"/>
            <a:pathLst>
              <a:path w="120000" h="120000" extrusionOk="0">
                <a:moveTo>
                  <a:pt x="24136" y="1443"/>
                </a:moveTo>
                <a:lnTo>
                  <a:pt x="24136" y="1443"/>
                </a:lnTo>
                <a:cubicBezTo>
                  <a:pt x="25958" y="19308"/>
                  <a:pt x="25958" y="19308"/>
                  <a:pt x="25958" y="19308"/>
                </a:cubicBezTo>
                <a:cubicBezTo>
                  <a:pt x="31195" y="12451"/>
                  <a:pt x="36432" y="8300"/>
                  <a:pt x="43263" y="4150"/>
                </a:cubicBezTo>
                <a:cubicBezTo>
                  <a:pt x="52144" y="1443"/>
                  <a:pt x="60569" y="0"/>
                  <a:pt x="69449" y="0"/>
                </a:cubicBezTo>
                <a:cubicBezTo>
                  <a:pt x="84933" y="0"/>
                  <a:pt x="97229" y="2706"/>
                  <a:pt x="105882" y="11187"/>
                </a:cubicBezTo>
                <a:cubicBezTo>
                  <a:pt x="114535" y="17864"/>
                  <a:pt x="119772" y="30315"/>
                  <a:pt x="119772" y="45473"/>
                </a:cubicBezTo>
                <a:cubicBezTo>
                  <a:pt x="119772" y="119819"/>
                  <a:pt x="119772" y="119819"/>
                  <a:pt x="119772" y="119819"/>
                </a:cubicBezTo>
                <a:cubicBezTo>
                  <a:pt x="91764" y="119819"/>
                  <a:pt x="91764" y="119819"/>
                  <a:pt x="91764" y="119819"/>
                </a:cubicBezTo>
                <a:cubicBezTo>
                  <a:pt x="91764" y="45473"/>
                  <a:pt x="91764" y="45473"/>
                  <a:pt x="91764" y="45473"/>
                </a:cubicBezTo>
                <a:cubicBezTo>
                  <a:pt x="91764" y="35909"/>
                  <a:pt x="90170" y="27609"/>
                  <a:pt x="84933" y="23458"/>
                </a:cubicBezTo>
                <a:cubicBezTo>
                  <a:pt x="79696" y="19308"/>
                  <a:pt x="71043" y="16601"/>
                  <a:pt x="60569" y="16601"/>
                </a:cubicBezTo>
                <a:cubicBezTo>
                  <a:pt x="53738" y="16601"/>
                  <a:pt x="46907" y="17864"/>
                  <a:pt x="39848" y="20751"/>
                </a:cubicBezTo>
                <a:cubicBezTo>
                  <a:pt x="34611" y="23458"/>
                  <a:pt x="29601" y="27609"/>
                  <a:pt x="25958" y="31578"/>
                </a:cubicBezTo>
                <a:cubicBezTo>
                  <a:pt x="25958" y="119819"/>
                  <a:pt x="25958" y="119819"/>
                  <a:pt x="25958" y="119819"/>
                </a:cubicBezTo>
                <a:cubicBezTo>
                  <a:pt x="0" y="119819"/>
                  <a:pt x="0" y="119819"/>
                  <a:pt x="0" y="119819"/>
                </a:cubicBezTo>
                <a:cubicBezTo>
                  <a:pt x="0" y="1443"/>
                  <a:pt x="0" y="1443"/>
                  <a:pt x="0" y="1443"/>
                </a:cubicBezTo>
                <a:lnTo>
                  <a:pt x="24136" y="144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6" name="Shape 276"/>
          <p:cNvSpPr/>
          <p:nvPr/>
        </p:nvSpPr>
        <p:spPr>
          <a:xfrm>
            <a:off x="8709229" y="289353"/>
            <a:ext cx="38700" cy="65700"/>
          </a:xfrm>
          <a:custGeom>
            <a:avLst/>
            <a:gdLst/>
            <a:ahLst/>
            <a:cxnLst/>
            <a:rect l="0" t="0" r="0" b="0"/>
            <a:pathLst>
              <a:path w="120000" h="120000" extrusionOk="0">
                <a:moveTo>
                  <a:pt x="0" y="79281"/>
                </a:moveTo>
                <a:lnTo>
                  <a:pt x="0" y="79281"/>
                </a:lnTo>
                <a:cubicBezTo>
                  <a:pt x="0" y="65708"/>
                  <a:pt x="4946" y="55179"/>
                  <a:pt x="14838" y="46427"/>
                </a:cubicBezTo>
                <a:cubicBezTo>
                  <a:pt x="24731" y="38689"/>
                  <a:pt x="37849" y="34756"/>
                  <a:pt x="55913" y="34756"/>
                </a:cubicBezTo>
                <a:cubicBezTo>
                  <a:pt x="63870" y="34756"/>
                  <a:pt x="70537" y="35771"/>
                  <a:pt x="76989" y="36659"/>
                </a:cubicBezTo>
                <a:cubicBezTo>
                  <a:pt x="83655" y="38689"/>
                  <a:pt x="88602" y="41606"/>
                  <a:pt x="93548" y="45412"/>
                </a:cubicBezTo>
                <a:cubicBezTo>
                  <a:pt x="93548" y="0"/>
                  <a:pt x="93548" y="0"/>
                  <a:pt x="93548" y="0"/>
                </a:cubicBezTo>
                <a:cubicBezTo>
                  <a:pt x="119784" y="0"/>
                  <a:pt x="119784" y="0"/>
                  <a:pt x="119784" y="0"/>
                </a:cubicBezTo>
                <a:cubicBezTo>
                  <a:pt x="119784" y="118985"/>
                  <a:pt x="119784" y="118985"/>
                  <a:pt x="119784" y="118985"/>
                </a:cubicBezTo>
                <a:cubicBezTo>
                  <a:pt x="100000" y="118985"/>
                  <a:pt x="100000" y="118985"/>
                  <a:pt x="100000" y="118985"/>
                </a:cubicBezTo>
                <a:cubicBezTo>
                  <a:pt x="95053" y="108329"/>
                  <a:pt x="95053" y="108329"/>
                  <a:pt x="95053" y="108329"/>
                </a:cubicBezTo>
                <a:cubicBezTo>
                  <a:pt x="90322" y="112262"/>
                  <a:pt x="85376" y="115052"/>
                  <a:pt x="78709" y="116955"/>
                </a:cubicBezTo>
                <a:cubicBezTo>
                  <a:pt x="72258" y="118985"/>
                  <a:pt x="63870" y="119873"/>
                  <a:pt x="55913" y="119873"/>
                </a:cubicBezTo>
                <a:cubicBezTo>
                  <a:pt x="37849" y="119873"/>
                  <a:pt x="24731" y="116955"/>
                  <a:pt x="14838" y="109217"/>
                </a:cubicBezTo>
                <a:cubicBezTo>
                  <a:pt x="4946" y="101606"/>
                  <a:pt x="0" y="91839"/>
                  <a:pt x="0" y="80295"/>
                </a:cubicBezTo>
                <a:lnTo>
                  <a:pt x="0" y="79281"/>
                </a:lnTo>
                <a:close/>
                <a:moveTo>
                  <a:pt x="26236" y="80295"/>
                </a:moveTo>
                <a:lnTo>
                  <a:pt x="26236" y="80295"/>
                </a:lnTo>
                <a:cubicBezTo>
                  <a:pt x="26236" y="88921"/>
                  <a:pt x="29462" y="95644"/>
                  <a:pt x="34408" y="100591"/>
                </a:cubicBezTo>
                <a:cubicBezTo>
                  <a:pt x="41075" y="105412"/>
                  <a:pt x="49247" y="108329"/>
                  <a:pt x="62365" y="108329"/>
                </a:cubicBezTo>
                <a:cubicBezTo>
                  <a:pt x="69032" y="108329"/>
                  <a:pt x="75483" y="107315"/>
                  <a:pt x="80430" y="105412"/>
                </a:cubicBezTo>
                <a:cubicBezTo>
                  <a:pt x="85376" y="102494"/>
                  <a:pt x="90322" y="99577"/>
                  <a:pt x="93548" y="96659"/>
                </a:cubicBezTo>
                <a:cubicBezTo>
                  <a:pt x="93548" y="57970"/>
                  <a:pt x="93548" y="57970"/>
                  <a:pt x="93548" y="57970"/>
                </a:cubicBezTo>
                <a:cubicBezTo>
                  <a:pt x="90322" y="54164"/>
                  <a:pt x="85376" y="52262"/>
                  <a:pt x="80430" y="49344"/>
                </a:cubicBezTo>
                <a:cubicBezTo>
                  <a:pt x="75483" y="47315"/>
                  <a:pt x="69032" y="46427"/>
                  <a:pt x="62365" y="46427"/>
                </a:cubicBezTo>
                <a:cubicBezTo>
                  <a:pt x="49247" y="46427"/>
                  <a:pt x="41075" y="49344"/>
                  <a:pt x="34408" y="56067"/>
                </a:cubicBezTo>
                <a:cubicBezTo>
                  <a:pt x="29462" y="61902"/>
                  <a:pt x="26236" y="69640"/>
                  <a:pt x="26236" y="79281"/>
                </a:cubicBezTo>
                <a:lnTo>
                  <a:pt x="26236" y="80295"/>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7" name="Shape 277"/>
          <p:cNvSpPr/>
          <p:nvPr/>
        </p:nvSpPr>
        <p:spPr>
          <a:xfrm>
            <a:off x="8534069" y="372634"/>
            <a:ext cx="42600" cy="62099"/>
          </a:xfrm>
          <a:custGeom>
            <a:avLst/>
            <a:gdLst/>
            <a:ahLst/>
            <a:cxnLst/>
            <a:rect l="0" t="0" r="0" b="0"/>
            <a:pathLst>
              <a:path w="120000" h="120000" extrusionOk="0">
                <a:moveTo>
                  <a:pt x="97475" y="88301"/>
                </a:moveTo>
                <a:lnTo>
                  <a:pt x="97475" y="88301"/>
                </a:lnTo>
                <a:cubicBezTo>
                  <a:pt x="97475" y="83374"/>
                  <a:pt x="94563" y="79245"/>
                  <a:pt x="88737" y="75116"/>
                </a:cubicBezTo>
                <a:cubicBezTo>
                  <a:pt x="82718" y="72186"/>
                  <a:pt x="73980" y="69123"/>
                  <a:pt x="60582" y="65926"/>
                </a:cubicBezTo>
                <a:cubicBezTo>
                  <a:pt x="42912" y="62996"/>
                  <a:pt x="29514" y="59001"/>
                  <a:pt x="19029" y="53806"/>
                </a:cubicBezTo>
                <a:cubicBezTo>
                  <a:pt x="10291" y="47813"/>
                  <a:pt x="4271" y="40621"/>
                  <a:pt x="4271" y="31564"/>
                </a:cubicBezTo>
                <a:cubicBezTo>
                  <a:pt x="4271" y="22375"/>
                  <a:pt x="10291" y="15183"/>
                  <a:pt x="20582" y="9189"/>
                </a:cubicBezTo>
                <a:cubicBezTo>
                  <a:pt x="31067" y="3063"/>
                  <a:pt x="44271" y="0"/>
                  <a:pt x="60582" y="0"/>
                </a:cubicBezTo>
                <a:cubicBezTo>
                  <a:pt x="78252" y="0"/>
                  <a:pt x="93009" y="3063"/>
                  <a:pt x="103495" y="10255"/>
                </a:cubicBezTo>
                <a:cubicBezTo>
                  <a:pt x="113786" y="17314"/>
                  <a:pt x="119805" y="25438"/>
                  <a:pt x="119805" y="34495"/>
                </a:cubicBezTo>
                <a:cubicBezTo>
                  <a:pt x="119805" y="35560"/>
                  <a:pt x="119805" y="35560"/>
                  <a:pt x="119805" y="35560"/>
                </a:cubicBezTo>
                <a:cubicBezTo>
                  <a:pt x="97475" y="35560"/>
                  <a:pt x="97475" y="35560"/>
                  <a:pt x="97475" y="35560"/>
                </a:cubicBezTo>
                <a:cubicBezTo>
                  <a:pt x="97475" y="28501"/>
                  <a:pt x="93009" y="23440"/>
                  <a:pt x="87184" y="18379"/>
                </a:cubicBezTo>
                <a:cubicBezTo>
                  <a:pt x="79805" y="14250"/>
                  <a:pt x="70873" y="12253"/>
                  <a:pt x="60582" y="12253"/>
                </a:cubicBezTo>
                <a:cubicBezTo>
                  <a:pt x="50097" y="12253"/>
                  <a:pt x="42912" y="14250"/>
                  <a:pt x="36893" y="17314"/>
                </a:cubicBezTo>
                <a:cubicBezTo>
                  <a:pt x="31067" y="21309"/>
                  <a:pt x="27961" y="25438"/>
                  <a:pt x="27961" y="31564"/>
                </a:cubicBezTo>
                <a:cubicBezTo>
                  <a:pt x="27961" y="36625"/>
                  <a:pt x="31067" y="40621"/>
                  <a:pt x="36893" y="44617"/>
                </a:cubicBezTo>
                <a:cubicBezTo>
                  <a:pt x="42912" y="47813"/>
                  <a:pt x="53203" y="50876"/>
                  <a:pt x="67961" y="52874"/>
                </a:cubicBezTo>
                <a:cubicBezTo>
                  <a:pt x="84271" y="55804"/>
                  <a:pt x="97475" y="60998"/>
                  <a:pt x="106407" y="66992"/>
                </a:cubicBezTo>
                <a:cubicBezTo>
                  <a:pt x="115339" y="72186"/>
                  <a:pt x="119805" y="80310"/>
                  <a:pt x="119805" y="88301"/>
                </a:cubicBezTo>
                <a:cubicBezTo>
                  <a:pt x="119805" y="98423"/>
                  <a:pt x="115339" y="105615"/>
                  <a:pt x="103495" y="111742"/>
                </a:cubicBezTo>
                <a:cubicBezTo>
                  <a:pt x="93009" y="116803"/>
                  <a:pt x="79805" y="119866"/>
                  <a:pt x="62135" y="119866"/>
                </a:cubicBezTo>
                <a:cubicBezTo>
                  <a:pt x="45825" y="119866"/>
                  <a:pt x="31067" y="116803"/>
                  <a:pt x="19029" y="110677"/>
                </a:cubicBezTo>
                <a:cubicBezTo>
                  <a:pt x="5825" y="104550"/>
                  <a:pt x="0" y="95493"/>
                  <a:pt x="0" y="85238"/>
                </a:cubicBezTo>
                <a:cubicBezTo>
                  <a:pt x="0" y="84306"/>
                  <a:pt x="0" y="84306"/>
                  <a:pt x="0" y="84306"/>
                </a:cubicBezTo>
                <a:cubicBezTo>
                  <a:pt x="22135" y="84306"/>
                  <a:pt x="22135" y="84306"/>
                  <a:pt x="22135" y="84306"/>
                </a:cubicBezTo>
                <a:cubicBezTo>
                  <a:pt x="22135" y="92430"/>
                  <a:pt x="26601" y="97491"/>
                  <a:pt x="33786" y="101620"/>
                </a:cubicBezTo>
                <a:cubicBezTo>
                  <a:pt x="42912" y="105615"/>
                  <a:pt x="51650" y="107613"/>
                  <a:pt x="62135" y="107613"/>
                </a:cubicBezTo>
                <a:cubicBezTo>
                  <a:pt x="72427" y="107613"/>
                  <a:pt x="81165" y="105615"/>
                  <a:pt x="87184" y="102552"/>
                </a:cubicBezTo>
                <a:cubicBezTo>
                  <a:pt x="94563" y="99489"/>
                  <a:pt x="97475" y="94428"/>
                  <a:pt x="97475" y="88301"/>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8" name="Shape 278"/>
          <p:cNvSpPr/>
          <p:nvPr/>
        </p:nvSpPr>
        <p:spPr>
          <a:xfrm>
            <a:off x="8584725" y="387886"/>
            <a:ext cx="40200" cy="47099"/>
          </a:xfrm>
          <a:custGeom>
            <a:avLst/>
            <a:gdLst/>
            <a:ahLst/>
            <a:cxnLst/>
            <a:rect l="0" t="0" r="0" b="0"/>
            <a:pathLst>
              <a:path w="120000" h="120000" extrusionOk="0">
                <a:moveTo>
                  <a:pt x="0" y="59294"/>
                </a:moveTo>
                <a:lnTo>
                  <a:pt x="0" y="59294"/>
                </a:lnTo>
                <a:cubicBezTo>
                  <a:pt x="0" y="41823"/>
                  <a:pt x="4750" y="28411"/>
                  <a:pt x="15697" y="17647"/>
                </a:cubicBezTo>
                <a:cubicBezTo>
                  <a:pt x="26850" y="6705"/>
                  <a:pt x="41101" y="0"/>
                  <a:pt x="59896" y="0"/>
                </a:cubicBezTo>
                <a:cubicBezTo>
                  <a:pt x="78691" y="0"/>
                  <a:pt x="92943" y="6705"/>
                  <a:pt x="104096" y="17647"/>
                </a:cubicBezTo>
                <a:cubicBezTo>
                  <a:pt x="115043" y="28411"/>
                  <a:pt x="119793" y="41823"/>
                  <a:pt x="119793" y="59294"/>
                </a:cubicBezTo>
                <a:cubicBezTo>
                  <a:pt x="119793" y="61941"/>
                  <a:pt x="119793" y="61941"/>
                  <a:pt x="119793" y="61941"/>
                </a:cubicBezTo>
                <a:cubicBezTo>
                  <a:pt x="119793" y="78000"/>
                  <a:pt x="115043" y="92823"/>
                  <a:pt x="104096" y="103588"/>
                </a:cubicBezTo>
                <a:cubicBezTo>
                  <a:pt x="92943" y="114352"/>
                  <a:pt x="78691" y="119823"/>
                  <a:pt x="59896" y="119823"/>
                </a:cubicBezTo>
                <a:cubicBezTo>
                  <a:pt x="41101" y="119823"/>
                  <a:pt x="26850" y="114352"/>
                  <a:pt x="15697" y="103588"/>
                </a:cubicBezTo>
                <a:cubicBezTo>
                  <a:pt x="4750" y="92823"/>
                  <a:pt x="0" y="78000"/>
                  <a:pt x="0" y="61941"/>
                </a:cubicBezTo>
                <a:lnTo>
                  <a:pt x="0" y="59294"/>
                </a:lnTo>
                <a:close/>
                <a:moveTo>
                  <a:pt x="25197" y="61941"/>
                </a:moveTo>
                <a:lnTo>
                  <a:pt x="25197" y="61941"/>
                </a:lnTo>
                <a:cubicBezTo>
                  <a:pt x="25197" y="73941"/>
                  <a:pt x="26850" y="83470"/>
                  <a:pt x="33046" y="91411"/>
                </a:cubicBezTo>
                <a:cubicBezTo>
                  <a:pt x="39449" y="99529"/>
                  <a:pt x="48743" y="103588"/>
                  <a:pt x="59896" y="103588"/>
                </a:cubicBezTo>
                <a:cubicBezTo>
                  <a:pt x="72495" y="103588"/>
                  <a:pt x="80344" y="99529"/>
                  <a:pt x="86746" y="91411"/>
                </a:cubicBezTo>
                <a:cubicBezTo>
                  <a:pt x="92943" y="83470"/>
                  <a:pt x="96041" y="73941"/>
                  <a:pt x="96041" y="61941"/>
                </a:cubicBezTo>
                <a:cubicBezTo>
                  <a:pt x="96041" y="59294"/>
                  <a:pt x="96041" y="59294"/>
                  <a:pt x="96041" y="59294"/>
                </a:cubicBezTo>
                <a:cubicBezTo>
                  <a:pt x="96041" y="47117"/>
                  <a:pt x="92943" y="37764"/>
                  <a:pt x="86746" y="29647"/>
                </a:cubicBezTo>
                <a:cubicBezTo>
                  <a:pt x="80344" y="21529"/>
                  <a:pt x="72495" y="17647"/>
                  <a:pt x="59896" y="17647"/>
                </a:cubicBezTo>
                <a:cubicBezTo>
                  <a:pt x="48743" y="17647"/>
                  <a:pt x="39449" y="21529"/>
                  <a:pt x="33046" y="29647"/>
                </a:cubicBezTo>
                <a:cubicBezTo>
                  <a:pt x="26850" y="37764"/>
                  <a:pt x="25197" y="47117"/>
                  <a:pt x="25197" y="59294"/>
                </a:cubicBezTo>
                <a:lnTo>
                  <a:pt x="251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79" name="Shape 279"/>
          <p:cNvSpPr/>
          <p:nvPr/>
        </p:nvSpPr>
        <p:spPr>
          <a:xfrm>
            <a:off x="8634771" y="368973"/>
            <a:ext cx="8400" cy="65100"/>
          </a:xfrm>
          <a:custGeom>
            <a:avLst/>
            <a:gdLst/>
            <a:ahLst/>
            <a:cxnLst/>
            <a:rect l="0" t="0" r="0" b="0"/>
            <a:pathLst>
              <a:path w="120000" h="120000" extrusionOk="0">
                <a:moveTo>
                  <a:pt x="119016" y="119872"/>
                </a:moveTo>
                <a:lnTo>
                  <a:pt x="0" y="119872"/>
                </a:lnTo>
                <a:lnTo>
                  <a:pt x="0" y="0"/>
                </a:lnTo>
                <a:lnTo>
                  <a:pt x="119016" y="0"/>
                </a:lnTo>
                <a:lnTo>
                  <a:pt x="119016" y="119872"/>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0" name="Shape 280"/>
          <p:cNvSpPr/>
          <p:nvPr/>
        </p:nvSpPr>
        <p:spPr>
          <a:xfrm>
            <a:off x="8654911" y="389107"/>
            <a:ext cx="36600" cy="45900"/>
          </a:xfrm>
          <a:custGeom>
            <a:avLst/>
            <a:gdLst/>
            <a:ahLst/>
            <a:cxnLst/>
            <a:rect l="0" t="0" r="0" b="0"/>
            <a:pathLst>
              <a:path w="120000" h="120000" extrusionOk="0">
                <a:moveTo>
                  <a:pt x="93814" y="100481"/>
                </a:moveTo>
                <a:lnTo>
                  <a:pt x="93814" y="100481"/>
                </a:lnTo>
                <a:cubicBezTo>
                  <a:pt x="88576" y="105903"/>
                  <a:pt x="83339" y="111506"/>
                  <a:pt x="76508" y="114216"/>
                </a:cubicBezTo>
                <a:cubicBezTo>
                  <a:pt x="69449" y="118373"/>
                  <a:pt x="60796" y="119819"/>
                  <a:pt x="50322" y="119819"/>
                </a:cubicBezTo>
                <a:cubicBezTo>
                  <a:pt x="34611" y="119819"/>
                  <a:pt x="22542" y="115662"/>
                  <a:pt x="12068" y="107349"/>
                </a:cubicBezTo>
                <a:cubicBezTo>
                  <a:pt x="3415" y="99036"/>
                  <a:pt x="0" y="86746"/>
                  <a:pt x="0" y="68855"/>
                </a:cubicBezTo>
                <a:cubicBezTo>
                  <a:pt x="0" y="0"/>
                  <a:pt x="0" y="0"/>
                  <a:pt x="0" y="0"/>
                </a:cubicBezTo>
                <a:cubicBezTo>
                  <a:pt x="26185" y="0"/>
                  <a:pt x="26185" y="0"/>
                  <a:pt x="26185" y="0"/>
                </a:cubicBezTo>
                <a:cubicBezTo>
                  <a:pt x="26185" y="70301"/>
                  <a:pt x="26185" y="70301"/>
                  <a:pt x="26185" y="70301"/>
                </a:cubicBezTo>
                <a:cubicBezTo>
                  <a:pt x="26185" y="82590"/>
                  <a:pt x="27779" y="90722"/>
                  <a:pt x="33017" y="95060"/>
                </a:cubicBezTo>
                <a:cubicBezTo>
                  <a:pt x="38254" y="100481"/>
                  <a:pt x="45085" y="101746"/>
                  <a:pt x="55559" y="101746"/>
                </a:cubicBezTo>
                <a:cubicBezTo>
                  <a:pt x="64212" y="101746"/>
                  <a:pt x="72865" y="100481"/>
                  <a:pt x="78102" y="97771"/>
                </a:cubicBezTo>
                <a:cubicBezTo>
                  <a:pt x="85161" y="95060"/>
                  <a:pt x="90170" y="90722"/>
                  <a:pt x="93814" y="85301"/>
                </a:cubicBezTo>
                <a:cubicBezTo>
                  <a:pt x="93814" y="0"/>
                  <a:pt x="93814" y="0"/>
                  <a:pt x="93814" y="0"/>
                </a:cubicBezTo>
                <a:cubicBezTo>
                  <a:pt x="119772" y="0"/>
                  <a:pt x="119772" y="0"/>
                  <a:pt x="119772" y="0"/>
                </a:cubicBezTo>
                <a:cubicBezTo>
                  <a:pt x="119772" y="116927"/>
                  <a:pt x="119772" y="116927"/>
                  <a:pt x="119772" y="116927"/>
                </a:cubicBezTo>
                <a:cubicBezTo>
                  <a:pt x="95635" y="116927"/>
                  <a:pt x="95635" y="116927"/>
                  <a:pt x="95635" y="116927"/>
                </a:cubicBezTo>
                <a:lnTo>
                  <a:pt x="93814" y="10048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1" name="Shape 281"/>
          <p:cNvSpPr/>
          <p:nvPr/>
        </p:nvSpPr>
        <p:spPr>
          <a:xfrm>
            <a:off x="8698549" y="37782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6553"/>
                  <a:pt x="116931" y="36553"/>
                  <a:pt x="116931" y="36553"/>
                </a:cubicBezTo>
                <a:cubicBezTo>
                  <a:pt x="75340" y="36553"/>
                  <a:pt x="75340" y="36553"/>
                  <a:pt x="75340" y="36553"/>
                </a:cubicBezTo>
                <a:cubicBezTo>
                  <a:pt x="75340" y="93203"/>
                  <a:pt x="75340" y="93203"/>
                  <a:pt x="75340" y="93203"/>
                </a:cubicBezTo>
                <a:cubicBezTo>
                  <a:pt x="75340" y="97572"/>
                  <a:pt x="77727" y="100922"/>
                  <a:pt x="80454" y="103106"/>
                </a:cubicBezTo>
                <a:cubicBezTo>
                  <a:pt x="85909" y="104271"/>
                  <a:pt x="91022" y="105291"/>
                  <a:pt x="98522" y="105291"/>
                </a:cubicBezTo>
                <a:cubicBezTo>
                  <a:pt x="101250" y="105291"/>
                  <a:pt x="103977" y="105291"/>
                  <a:pt x="106363" y="105291"/>
                </a:cubicBezTo>
                <a:cubicBezTo>
                  <a:pt x="109090" y="105291"/>
                  <a:pt x="111818" y="104271"/>
                  <a:pt x="114545" y="104271"/>
                </a:cubicBezTo>
                <a:cubicBezTo>
                  <a:pt x="119659" y="116504"/>
                  <a:pt x="119659" y="116504"/>
                  <a:pt x="119659" y="116504"/>
                </a:cubicBezTo>
                <a:cubicBezTo>
                  <a:pt x="116931" y="117524"/>
                  <a:pt x="111818" y="118689"/>
                  <a:pt x="106363" y="118689"/>
                </a:cubicBezTo>
                <a:cubicBezTo>
                  <a:pt x="98522" y="119854"/>
                  <a:pt x="93409" y="119854"/>
                  <a:pt x="88295" y="119854"/>
                </a:cubicBezTo>
                <a:cubicBezTo>
                  <a:pt x="72613" y="119854"/>
                  <a:pt x="59659" y="117524"/>
                  <a:pt x="49090" y="113155"/>
                </a:cubicBezTo>
                <a:cubicBezTo>
                  <a:pt x="38863" y="108640"/>
                  <a:pt x="33750" y="103106"/>
                  <a:pt x="33750" y="93203"/>
                </a:cubicBezTo>
                <a:cubicBezTo>
                  <a:pt x="33750" y="36553"/>
                  <a:pt x="33750" y="36553"/>
                  <a:pt x="33750" y="36553"/>
                </a:cubicBezTo>
                <a:cubicBezTo>
                  <a:pt x="0" y="36553"/>
                  <a:pt x="0" y="36553"/>
                  <a:pt x="0" y="36553"/>
                </a:cubicBezTo>
                <a:cubicBezTo>
                  <a:pt x="0" y="23300"/>
                  <a:pt x="0" y="23300"/>
                  <a:pt x="0" y="23300"/>
                </a:cubicBezTo>
                <a:cubicBezTo>
                  <a:pt x="33750" y="23300"/>
                  <a:pt x="33750" y="23300"/>
                  <a:pt x="33750" y="23300"/>
                </a:cubicBezTo>
                <a:cubicBezTo>
                  <a:pt x="33750" y="0"/>
                  <a:pt x="33750" y="0"/>
                  <a:pt x="33750"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2" name="Shape 282"/>
          <p:cNvSpPr/>
          <p:nvPr/>
        </p:nvSpPr>
        <p:spPr>
          <a:xfrm>
            <a:off x="8730896" y="368973"/>
            <a:ext cx="8400" cy="65100"/>
          </a:xfrm>
          <a:custGeom>
            <a:avLst/>
            <a:gdLst/>
            <a:ahLst/>
            <a:cxnLst/>
            <a:rect l="0" t="0" r="0" b="0"/>
            <a:pathLst>
              <a:path w="120000" h="120000" extrusionOk="0">
                <a:moveTo>
                  <a:pt x="119024" y="15607"/>
                </a:moveTo>
                <a:lnTo>
                  <a:pt x="0" y="15607"/>
                </a:lnTo>
                <a:lnTo>
                  <a:pt x="0" y="0"/>
                </a:lnTo>
                <a:lnTo>
                  <a:pt x="119024" y="0"/>
                </a:lnTo>
                <a:lnTo>
                  <a:pt x="119024" y="15607"/>
                </a:lnTo>
                <a:close/>
                <a:moveTo>
                  <a:pt x="119024" y="119872"/>
                </a:moveTo>
                <a:lnTo>
                  <a:pt x="0" y="119872"/>
                </a:lnTo>
                <a:lnTo>
                  <a:pt x="0" y="37100"/>
                </a:lnTo>
                <a:lnTo>
                  <a:pt x="119024" y="37100"/>
                </a:lnTo>
                <a:lnTo>
                  <a:pt x="119024"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3" name="Shape 283"/>
          <p:cNvSpPr/>
          <p:nvPr/>
        </p:nvSpPr>
        <p:spPr>
          <a:xfrm>
            <a:off x="8748900" y="387886"/>
            <a:ext cx="40500" cy="47099"/>
          </a:xfrm>
          <a:custGeom>
            <a:avLst/>
            <a:gdLst/>
            <a:ahLst/>
            <a:cxnLst/>
            <a:rect l="0" t="0" r="0" b="0"/>
            <a:pathLst>
              <a:path w="120000" h="120000" extrusionOk="0">
                <a:moveTo>
                  <a:pt x="0" y="59294"/>
                </a:moveTo>
                <a:lnTo>
                  <a:pt x="0" y="59294"/>
                </a:lnTo>
                <a:cubicBezTo>
                  <a:pt x="0" y="41823"/>
                  <a:pt x="6122" y="28411"/>
                  <a:pt x="17142" y="17647"/>
                </a:cubicBezTo>
                <a:cubicBezTo>
                  <a:pt x="26530" y="6705"/>
                  <a:pt x="42040" y="0"/>
                  <a:pt x="59183" y="0"/>
                </a:cubicBezTo>
                <a:cubicBezTo>
                  <a:pt x="77755" y="0"/>
                  <a:pt x="93469" y="6705"/>
                  <a:pt x="104285" y="17647"/>
                </a:cubicBezTo>
                <a:cubicBezTo>
                  <a:pt x="113673" y="28411"/>
                  <a:pt x="119795" y="41823"/>
                  <a:pt x="119795" y="59294"/>
                </a:cubicBezTo>
                <a:cubicBezTo>
                  <a:pt x="119795" y="61941"/>
                  <a:pt x="119795" y="61941"/>
                  <a:pt x="119795" y="61941"/>
                </a:cubicBezTo>
                <a:cubicBezTo>
                  <a:pt x="119795" y="78000"/>
                  <a:pt x="113673" y="92823"/>
                  <a:pt x="104285" y="103588"/>
                </a:cubicBezTo>
                <a:cubicBezTo>
                  <a:pt x="93469" y="114352"/>
                  <a:pt x="77755" y="119823"/>
                  <a:pt x="60612" y="119823"/>
                </a:cubicBezTo>
                <a:cubicBezTo>
                  <a:pt x="42040" y="119823"/>
                  <a:pt x="27959" y="114352"/>
                  <a:pt x="17142" y="103588"/>
                </a:cubicBezTo>
                <a:cubicBezTo>
                  <a:pt x="6122" y="92823"/>
                  <a:pt x="0" y="78000"/>
                  <a:pt x="0" y="61941"/>
                </a:cubicBezTo>
                <a:lnTo>
                  <a:pt x="0" y="59294"/>
                </a:lnTo>
                <a:close/>
                <a:moveTo>
                  <a:pt x="24897" y="61941"/>
                </a:moveTo>
                <a:lnTo>
                  <a:pt x="24897" y="61941"/>
                </a:lnTo>
                <a:cubicBezTo>
                  <a:pt x="24897" y="73941"/>
                  <a:pt x="27959" y="83470"/>
                  <a:pt x="34285" y="91411"/>
                </a:cubicBezTo>
                <a:cubicBezTo>
                  <a:pt x="38979" y="99529"/>
                  <a:pt x="48367" y="103588"/>
                  <a:pt x="60612" y="103588"/>
                </a:cubicBezTo>
                <a:cubicBezTo>
                  <a:pt x="71632" y="103588"/>
                  <a:pt x="80816" y="99529"/>
                  <a:pt x="87142" y="91411"/>
                </a:cubicBezTo>
                <a:cubicBezTo>
                  <a:pt x="91836" y="83470"/>
                  <a:pt x="94897" y="73941"/>
                  <a:pt x="94897" y="61941"/>
                </a:cubicBezTo>
                <a:cubicBezTo>
                  <a:pt x="94897" y="59294"/>
                  <a:pt x="94897" y="59294"/>
                  <a:pt x="94897" y="59294"/>
                </a:cubicBezTo>
                <a:cubicBezTo>
                  <a:pt x="94897" y="47117"/>
                  <a:pt x="91836" y="37764"/>
                  <a:pt x="85510" y="29647"/>
                </a:cubicBezTo>
                <a:cubicBezTo>
                  <a:pt x="80816" y="21529"/>
                  <a:pt x="71632" y="17647"/>
                  <a:pt x="59183" y="17647"/>
                </a:cubicBezTo>
                <a:cubicBezTo>
                  <a:pt x="48367" y="17647"/>
                  <a:pt x="38979" y="21529"/>
                  <a:pt x="34285" y="29647"/>
                </a:cubicBezTo>
                <a:cubicBezTo>
                  <a:pt x="27959" y="37764"/>
                  <a:pt x="24897" y="47117"/>
                  <a:pt x="24897" y="59294"/>
                </a:cubicBezTo>
                <a:lnTo>
                  <a:pt x="248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4" name="Shape 284"/>
          <p:cNvSpPr/>
          <p:nvPr/>
        </p:nvSpPr>
        <p:spPr>
          <a:xfrm>
            <a:off x="8798335" y="387886"/>
            <a:ext cx="36600" cy="45900"/>
          </a:xfrm>
          <a:custGeom>
            <a:avLst/>
            <a:gdLst/>
            <a:ahLst/>
            <a:cxnLst/>
            <a:rect l="0" t="0" r="0" b="0"/>
            <a:pathLst>
              <a:path w="120000" h="120000" extrusionOk="0">
                <a:moveTo>
                  <a:pt x="24136" y="2891"/>
                </a:moveTo>
                <a:lnTo>
                  <a:pt x="24136" y="2891"/>
                </a:lnTo>
                <a:cubicBezTo>
                  <a:pt x="25958" y="20602"/>
                  <a:pt x="25958" y="20602"/>
                  <a:pt x="25958" y="20602"/>
                </a:cubicBezTo>
                <a:cubicBezTo>
                  <a:pt x="31195" y="13915"/>
                  <a:pt x="38026" y="9759"/>
                  <a:pt x="45085" y="5602"/>
                </a:cubicBezTo>
                <a:cubicBezTo>
                  <a:pt x="51916" y="2891"/>
                  <a:pt x="60569" y="0"/>
                  <a:pt x="71043" y="0"/>
                </a:cubicBezTo>
                <a:cubicBezTo>
                  <a:pt x="86755" y="0"/>
                  <a:pt x="98823" y="4156"/>
                  <a:pt x="107476" y="12469"/>
                </a:cubicBezTo>
                <a:cubicBezTo>
                  <a:pt x="116129" y="19337"/>
                  <a:pt x="119772" y="30361"/>
                  <a:pt x="119772" y="45542"/>
                </a:cubicBezTo>
                <a:cubicBezTo>
                  <a:pt x="119772" y="119819"/>
                  <a:pt x="119772" y="119819"/>
                  <a:pt x="119772" y="119819"/>
                </a:cubicBezTo>
                <a:cubicBezTo>
                  <a:pt x="93586" y="119819"/>
                  <a:pt x="93586" y="119819"/>
                  <a:pt x="93586" y="119819"/>
                </a:cubicBezTo>
                <a:cubicBezTo>
                  <a:pt x="93586" y="46987"/>
                  <a:pt x="93586" y="46987"/>
                  <a:pt x="93586" y="46987"/>
                </a:cubicBezTo>
                <a:cubicBezTo>
                  <a:pt x="93586" y="35783"/>
                  <a:pt x="90170" y="29096"/>
                  <a:pt x="84933" y="24939"/>
                </a:cubicBezTo>
                <a:cubicBezTo>
                  <a:pt x="81518" y="20602"/>
                  <a:pt x="72865" y="18072"/>
                  <a:pt x="62390" y="18072"/>
                </a:cubicBezTo>
                <a:cubicBezTo>
                  <a:pt x="53738" y="18072"/>
                  <a:pt x="46907" y="19337"/>
                  <a:pt x="41442" y="22048"/>
                </a:cubicBezTo>
                <a:cubicBezTo>
                  <a:pt x="34611" y="24939"/>
                  <a:pt x="31195" y="29096"/>
                  <a:pt x="27779" y="33072"/>
                </a:cubicBezTo>
                <a:cubicBezTo>
                  <a:pt x="27779" y="119819"/>
                  <a:pt x="27779" y="119819"/>
                  <a:pt x="27779" y="119819"/>
                </a:cubicBezTo>
                <a:cubicBezTo>
                  <a:pt x="0" y="119819"/>
                  <a:pt x="0" y="119819"/>
                  <a:pt x="0" y="119819"/>
                </a:cubicBezTo>
                <a:cubicBezTo>
                  <a:pt x="0" y="2891"/>
                  <a:pt x="0" y="2891"/>
                  <a:pt x="0" y="2891"/>
                </a:cubicBezTo>
                <a:lnTo>
                  <a:pt x="24136" y="289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5" name="Shape 285"/>
          <p:cNvSpPr/>
          <p:nvPr/>
        </p:nvSpPr>
        <p:spPr>
          <a:xfrm>
            <a:off x="8844110" y="387886"/>
            <a:ext cx="36600" cy="47099"/>
          </a:xfrm>
          <a:custGeom>
            <a:avLst/>
            <a:gdLst/>
            <a:ahLst/>
            <a:cxnLst/>
            <a:rect l="0" t="0" r="0" b="0"/>
            <a:pathLst>
              <a:path w="120000" h="120000" extrusionOk="0">
                <a:moveTo>
                  <a:pt x="91992" y="86117"/>
                </a:moveTo>
                <a:lnTo>
                  <a:pt x="91992" y="86117"/>
                </a:lnTo>
                <a:cubicBezTo>
                  <a:pt x="91992" y="82235"/>
                  <a:pt x="90170" y="78000"/>
                  <a:pt x="84933" y="75352"/>
                </a:cubicBezTo>
                <a:cubicBezTo>
                  <a:pt x="81518" y="72705"/>
                  <a:pt x="72865" y="70058"/>
                  <a:pt x="58975" y="67411"/>
                </a:cubicBezTo>
                <a:cubicBezTo>
                  <a:pt x="41669" y="64588"/>
                  <a:pt x="29373" y="60529"/>
                  <a:pt x="19127" y="55235"/>
                </a:cubicBezTo>
                <a:cubicBezTo>
                  <a:pt x="10474" y="49764"/>
                  <a:pt x="5237" y="43058"/>
                  <a:pt x="5237" y="34941"/>
                </a:cubicBezTo>
                <a:cubicBezTo>
                  <a:pt x="5237" y="25588"/>
                  <a:pt x="10474" y="17647"/>
                  <a:pt x="20948" y="10764"/>
                </a:cubicBezTo>
                <a:cubicBezTo>
                  <a:pt x="31195" y="4058"/>
                  <a:pt x="45085" y="0"/>
                  <a:pt x="60796" y="0"/>
                </a:cubicBezTo>
                <a:cubicBezTo>
                  <a:pt x="78102" y="0"/>
                  <a:pt x="90170" y="4058"/>
                  <a:pt x="100645" y="10764"/>
                </a:cubicBezTo>
                <a:cubicBezTo>
                  <a:pt x="111119" y="18882"/>
                  <a:pt x="116129" y="27000"/>
                  <a:pt x="116129" y="36352"/>
                </a:cubicBezTo>
                <a:lnTo>
                  <a:pt x="116129" y="36352"/>
                </a:lnTo>
                <a:cubicBezTo>
                  <a:pt x="90170" y="36352"/>
                  <a:pt x="90170" y="36352"/>
                  <a:pt x="90170" y="36352"/>
                </a:cubicBezTo>
                <a:cubicBezTo>
                  <a:pt x="90170" y="31058"/>
                  <a:pt x="86755" y="27000"/>
                  <a:pt x="81518" y="22941"/>
                </a:cubicBezTo>
                <a:cubicBezTo>
                  <a:pt x="76508" y="18882"/>
                  <a:pt x="69449" y="17647"/>
                  <a:pt x="60796" y="17647"/>
                </a:cubicBezTo>
                <a:cubicBezTo>
                  <a:pt x="51916" y="17647"/>
                  <a:pt x="43491" y="18882"/>
                  <a:pt x="39848" y="21529"/>
                </a:cubicBezTo>
                <a:cubicBezTo>
                  <a:pt x="34611" y="25588"/>
                  <a:pt x="32789" y="29647"/>
                  <a:pt x="32789" y="33705"/>
                </a:cubicBezTo>
                <a:cubicBezTo>
                  <a:pt x="32789" y="39176"/>
                  <a:pt x="34611" y="41823"/>
                  <a:pt x="38254" y="44470"/>
                </a:cubicBezTo>
                <a:cubicBezTo>
                  <a:pt x="43491" y="47117"/>
                  <a:pt x="50322" y="49764"/>
                  <a:pt x="64212" y="51176"/>
                </a:cubicBezTo>
                <a:cubicBezTo>
                  <a:pt x="81518" y="53823"/>
                  <a:pt x="95407" y="57882"/>
                  <a:pt x="104060" y="63176"/>
                </a:cubicBezTo>
                <a:cubicBezTo>
                  <a:pt x="114535" y="70058"/>
                  <a:pt x="119772" y="76764"/>
                  <a:pt x="119772" y="84882"/>
                </a:cubicBezTo>
                <a:cubicBezTo>
                  <a:pt x="119772" y="95647"/>
                  <a:pt x="114535" y="103588"/>
                  <a:pt x="102239" y="110470"/>
                </a:cubicBezTo>
                <a:cubicBezTo>
                  <a:pt x="91992" y="117000"/>
                  <a:pt x="78102" y="119823"/>
                  <a:pt x="60796" y="119823"/>
                </a:cubicBezTo>
                <a:cubicBezTo>
                  <a:pt x="41669" y="119823"/>
                  <a:pt x="27779" y="115764"/>
                  <a:pt x="17305" y="109058"/>
                </a:cubicBezTo>
                <a:cubicBezTo>
                  <a:pt x="5237" y="100941"/>
                  <a:pt x="0" y="92823"/>
                  <a:pt x="1821" y="82235"/>
                </a:cubicBezTo>
                <a:lnTo>
                  <a:pt x="1821" y="82235"/>
                </a:lnTo>
                <a:cubicBezTo>
                  <a:pt x="27779" y="82235"/>
                  <a:pt x="27779" y="82235"/>
                  <a:pt x="27779" y="82235"/>
                </a:cubicBezTo>
                <a:cubicBezTo>
                  <a:pt x="27779" y="88764"/>
                  <a:pt x="31195" y="94235"/>
                  <a:pt x="38254" y="98294"/>
                </a:cubicBezTo>
                <a:cubicBezTo>
                  <a:pt x="45085" y="102176"/>
                  <a:pt x="51916" y="103588"/>
                  <a:pt x="60796" y="103588"/>
                </a:cubicBezTo>
                <a:cubicBezTo>
                  <a:pt x="71043" y="103588"/>
                  <a:pt x="78102" y="102176"/>
                  <a:pt x="83339" y="98294"/>
                </a:cubicBezTo>
                <a:cubicBezTo>
                  <a:pt x="88576" y="95647"/>
                  <a:pt x="91992" y="91411"/>
                  <a:pt x="91992" y="86117"/>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6" name="Shape 286"/>
          <p:cNvSpPr/>
          <p:nvPr/>
        </p:nvSpPr>
        <p:spPr>
          <a:xfrm>
            <a:off x="8906972" y="372634"/>
            <a:ext cx="48600" cy="62099"/>
          </a:xfrm>
          <a:custGeom>
            <a:avLst/>
            <a:gdLst/>
            <a:ahLst/>
            <a:cxnLst/>
            <a:rect l="0" t="0" r="0" b="0"/>
            <a:pathLst>
              <a:path w="120000" h="120000" extrusionOk="0">
                <a:moveTo>
                  <a:pt x="0" y="86304"/>
                </a:moveTo>
                <a:lnTo>
                  <a:pt x="0" y="86304"/>
                </a:lnTo>
                <a:cubicBezTo>
                  <a:pt x="0" y="80310"/>
                  <a:pt x="1367" y="74184"/>
                  <a:pt x="6495" y="70055"/>
                </a:cubicBezTo>
                <a:cubicBezTo>
                  <a:pt x="11794" y="64994"/>
                  <a:pt x="18290" y="59933"/>
                  <a:pt x="28717" y="54872"/>
                </a:cubicBezTo>
                <a:cubicBezTo>
                  <a:pt x="23418" y="49811"/>
                  <a:pt x="19658" y="44617"/>
                  <a:pt x="16923" y="40621"/>
                </a:cubicBezTo>
                <a:cubicBezTo>
                  <a:pt x="14358" y="36625"/>
                  <a:pt x="12991" y="32497"/>
                  <a:pt x="12991" y="28501"/>
                </a:cubicBezTo>
                <a:cubicBezTo>
                  <a:pt x="12991" y="19311"/>
                  <a:pt x="15555" y="12253"/>
                  <a:pt x="22222" y="7192"/>
                </a:cubicBezTo>
                <a:cubicBezTo>
                  <a:pt x="28717" y="2130"/>
                  <a:pt x="37777" y="0"/>
                  <a:pt x="49572" y="0"/>
                </a:cubicBezTo>
                <a:cubicBezTo>
                  <a:pt x="61367" y="0"/>
                  <a:pt x="70427" y="2130"/>
                  <a:pt x="76923" y="7192"/>
                </a:cubicBezTo>
                <a:cubicBezTo>
                  <a:pt x="83418" y="12253"/>
                  <a:pt x="87350" y="18379"/>
                  <a:pt x="87350" y="24372"/>
                </a:cubicBezTo>
                <a:cubicBezTo>
                  <a:pt x="87350" y="29433"/>
                  <a:pt x="84786" y="34495"/>
                  <a:pt x="80854" y="38623"/>
                </a:cubicBezTo>
                <a:cubicBezTo>
                  <a:pt x="78119" y="41687"/>
                  <a:pt x="72991" y="45682"/>
                  <a:pt x="65128" y="49811"/>
                </a:cubicBezTo>
                <a:cubicBezTo>
                  <a:pt x="54700" y="56870"/>
                  <a:pt x="54700" y="56870"/>
                  <a:pt x="54700" y="56870"/>
                </a:cubicBezTo>
                <a:cubicBezTo>
                  <a:pt x="88547" y="89367"/>
                  <a:pt x="88547" y="89367"/>
                  <a:pt x="88547" y="89367"/>
                </a:cubicBezTo>
                <a:cubicBezTo>
                  <a:pt x="92478" y="85238"/>
                  <a:pt x="93846" y="82308"/>
                  <a:pt x="95042" y="77114"/>
                </a:cubicBezTo>
                <a:cubicBezTo>
                  <a:pt x="97777" y="73118"/>
                  <a:pt x="97777" y="69123"/>
                  <a:pt x="97777" y="64062"/>
                </a:cubicBezTo>
                <a:cubicBezTo>
                  <a:pt x="115897" y="64062"/>
                  <a:pt x="115897" y="64062"/>
                  <a:pt x="115897" y="64062"/>
                </a:cubicBezTo>
                <a:cubicBezTo>
                  <a:pt x="115897" y="71120"/>
                  <a:pt x="114700" y="78179"/>
                  <a:pt x="112136" y="84306"/>
                </a:cubicBezTo>
                <a:cubicBezTo>
                  <a:pt x="109401" y="89367"/>
                  <a:pt x="105641" y="95493"/>
                  <a:pt x="100341" y="99489"/>
                </a:cubicBezTo>
                <a:cubicBezTo>
                  <a:pt x="119829" y="117735"/>
                  <a:pt x="119829" y="117735"/>
                  <a:pt x="119829" y="117735"/>
                </a:cubicBezTo>
                <a:lnTo>
                  <a:pt x="119829" y="117735"/>
                </a:lnTo>
                <a:cubicBezTo>
                  <a:pt x="96410" y="117735"/>
                  <a:pt x="96410" y="117735"/>
                  <a:pt x="96410" y="117735"/>
                </a:cubicBezTo>
                <a:cubicBezTo>
                  <a:pt x="87350" y="109611"/>
                  <a:pt x="87350" y="109611"/>
                  <a:pt x="87350" y="109611"/>
                </a:cubicBezTo>
                <a:cubicBezTo>
                  <a:pt x="82051" y="112807"/>
                  <a:pt x="75555" y="115738"/>
                  <a:pt x="69059" y="117735"/>
                </a:cubicBezTo>
                <a:cubicBezTo>
                  <a:pt x="62564" y="118801"/>
                  <a:pt x="54700" y="119866"/>
                  <a:pt x="48205" y="119866"/>
                </a:cubicBezTo>
                <a:cubicBezTo>
                  <a:pt x="34017" y="119866"/>
                  <a:pt x="20854" y="116803"/>
                  <a:pt x="12991" y="110677"/>
                </a:cubicBezTo>
                <a:cubicBezTo>
                  <a:pt x="3931" y="104550"/>
                  <a:pt x="0" y="96426"/>
                  <a:pt x="0" y="86304"/>
                </a:cubicBezTo>
                <a:close/>
                <a:moveTo>
                  <a:pt x="48205" y="107613"/>
                </a:moveTo>
                <a:lnTo>
                  <a:pt x="48205" y="107613"/>
                </a:lnTo>
                <a:cubicBezTo>
                  <a:pt x="53504" y="107613"/>
                  <a:pt x="58632" y="106548"/>
                  <a:pt x="62564" y="105615"/>
                </a:cubicBezTo>
                <a:cubicBezTo>
                  <a:pt x="67692" y="104550"/>
                  <a:pt x="71623" y="102552"/>
                  <a:pt x="76923" y="99489"/>
                </a:cubicBezTo>
                <a:cubicBezTo>
                  <a:pt x="39145" y="64994"/>
                  <a:pt x="39145" y="64994"/>
                  <a:pt x="39145" y="64994"/>
                </a:cubicBezTo>
                <a:cubicBezTo>
                  <a:pt x="35213" y="66992"/>
                  <a:pt x="35213" y="66992"/>
                  <a:pt x="35213" y="66992"/>
                </a:cubicBezTo>
                <a:cubicBezTo>
                  <a:pt x="28717" y="71120"/>
                  <a:pt x="24786" y="74184"/>
                  <a:pt x="22222" y="78179"/>
                </a:cubicBezTo>
                <a:cubicBezTo>
                  <a:pt x="20854" y="81243"/>
                  <a:pt x="19658" y="84306"/>
                  <a:pt x="19658" y="86304"/>
                </a:cubicBezTo>
                <a:cubicBezTo>
                  <a:pt x="19658" y="92430"/>
                  <a:pt x="22222" y="97491"/>
                  <a:pt x="27350" y="101620"/>
                </a:cubicBezTo>
                <a:cubicBezTo>
                  <a:pt x="31282" y="105615"/>
                  <a:pt x="39145" y="107613"/>
                  <a:pt x="48205" y="107613"/>
                </a:cubicBezTo>
                <a:close/>
                <a:moveTo>
                  <a:pt x="32649" y="27436"/>
                </a:moveTo>
                <a:lnTo>
                  <a:pt x="32649" y="27436"/>
                </a:lnTo>
                <a:cubicBezTo>
                  <a:pt x="32649" y="30499"/>
                  <a:pt x="34017" y="33562"/>
                  <a:pt x="35213" y="36625"/>
                </a:cubicBezTo>
                <a:cubicBezTo>
                  <a:pt x="37777" y="39689"/>
                  <a:pt x="40341" y="43684"/>
                  <a:pt x="44273" y="46748"/>
                </a:cubicBezTo>
                <a:cubicBezTo>
                  <a:pt x="58632" y="39689"/>
                  <a:pt x="58632" y="39689"/>
                  <a:pt x="58632" y="39689"/>
                </a:cubicBezTo>
                <a:cubicBezTo>
                  <a:pt x="62564" y="37558"/>
                  <a:pt x="65128" y="34495"/>
                  <a:pt x="66495" y="32497"/>
                </a:cubicBezTo>
                <a:cubicBezTo>
                  <a:pt x="67692" y="30499"/>
                  <a:pt x="67692" y="27436"/>
                  <a:pt x="67692" y="24372"/>
                </a:cubicBezTo>
                <a:cubicBezTo>
                  <a:pt x="67692" y="21309"/>
                  <a:pt x="66495" y="18379"/>
                  <a:pt x="62564" y="16248"/>
                </a:cubicBezTo>
                <a:cubicBezTo>
                  <a:pt x="59999" y="13185"/>
                  <a:pt x="56068" y="12253"/>
                  <a:pt x="49572" y="12253"/>
                </a:cubicBezTo>
                <a:cubicBezTo>
                  <a:pt x="44273" y="12253"/>
                  <a:pt x="40341" y="14250"/>
                  <a:pt x="37777" y="17314"/>
                </a:cubicBezTo>
                <a:cubicBezTo>
                  <a:pt x="34017" y="20377"/>
                  <a:pt x="32649" y="23440"/>
                  <a:pt x="32649" y="2743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7" name="Shape 287"/>
          <p:cNvSpPr/>
          <p:nvPr/>
        </p:nvSpPr>
        <p:spPr>
          <a:xfrm>
            <a:off x="8537121" y="453169"/>
            <a:ext cx="8400" cy="60600"/>
          </a:xfrm>
          <a:custGeom>
            <a:avLst/>
            <a:gdLst/>
            <a:ahLst/>
            <a:cxnLst/>
            <a:rect l="0" t="0" r="0" b="0"/>
            <a:pathLst>
              <a:path w="120000" h="120000" extrusionOk="0">
                <a:moveTo>
                  <a:pt x="119024" y="119863"/>
                </a:moveTo>
                <a:lnTo>
                  <a:pt x="0" y="119863"/>
                </a:lnTo>
                <a:lnTo>
                  <a:pt x="0" y="0"/>
                </a:lnTo>
                <a:lnTo>
                  <a:pt x="119024" y="0"/>
                </a:lnTo>
                <a:lnTo>
                  <a:pt x="119024" y="11986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8" name="Shape 288"/>
          <p:cNvSpPr/>
          <p:nvPr/>
        </p:nvSpPr>
        <p:spPr>
          <a:xfrm>
            <a:off x="8558786" y="468117"/>
            <a:ext cx="36600" cy="45900"/>
          </a:xfrm>
          <a:custGeom>
            <a:avLst/>
            <a:gdLst/>
            <a:ahLst/>
            <a:cxnLst/>
            <a:rect l="0" t="0" r="0" b="0"/>
            <a:pathLst>
              <a:path w="120000" h="120000" extrusionOk="0">
                <a:moveTo>
                  <a:pt x="22542" y="2710"/>
                </a:moveTo>
                <a:lnTo>
                  <a:pt x="22542" y="2710"/>
                </a:lnTo>
                <a:cubicBezTo>
                  <a:pt x="25958" y="19337"/>
                  <a:pt x="25958" y="19337"/>
                  <a:pt x="25958" y="19337"/>
                </a:cubicBezTo>
                <a:cubicBezTo>
                  <a:pt x="29373" y="13734"/>
                  <a:pt x="36432" y="8313"/>
                  <a:pt x="43263" y="5421"/>
                </a:cubicBezTo>
                <a:cubicBezTo>
                  <a:pt x="51916" y="1445"/>
                  <a:pt x="58975" y="0"/>
                  <a:pt x="69449" y="0"/>
                </a:cubicBezTo>
                <a:cubicBezTo>
                  <a:pt x="84933" y="0"/>
                  <a:pt x="97001" y="4156"/>
                  <a:pt x="105882"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1043" y="17891"/>
                  <a:pt x="60796" y="17891"/>
                </a:cubicBezTo>
                <a:cubicBezTo>
                  <a:pt x="51916" y="17891"/>
                  <a:pt x="45085" y="19337"/>
                  <a:pt x="39848" y="22048"/>
                </a:cubicBezTo>
                <a:cubicBezTo>
                  <a:pt x="34611" y="24759"/>
                  <a:pt x="29373" y="27469"/>
                  <a:pt x="25958" y="33072"/>
                </a:cubicBezTo>
                <a:cubicBezTo>
                  <a:pt x="25958" y="119819"/>
                  <a:pt x="25958" y="119819"/>
                  <a:pt x="25958" y="119819"/>
                </a:cubicBezTo>
                <a:cubicBezTo>
                  <a:pt x="0" y="119819"/>
                  <a:pt x="0" y="119819"/>
                  <a:pt x="0" y="119819"/>
                </a:cubicBezTo>
                <a:cubicBezTo>
                  <a:pt x="0" y="2710"/>
                  <a:pt x="0" y="2710"/>
                  <a:pt x="0" y="2710"/>
                </a:cubicBezTo>
                <a:lnTo>
                  <a:pt x="22542"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89" name="Shape 289"/>
          <p:cNvSpPr/>
          <p:nvPr/>
        </p:nvSpPr>
        <p:spPr>
          <a:xfrm>
            <a:off x="8606391" y="468117"/>
            <a:ext cx="36600" cy="45900"/>
          </a:xfrm>
          <a:custGeom>
            <a:avLst/>
            <a:gdLst/>
            <a:ahLst/>
            <a:cxnLst/>
            <a:rect l="0" t="0" r="0" b="0"/>
            <a:pathLst>
              <a:path w="120000" h="120000" extrusionOk="0">
                <a:moveTo>
                  <a:pt x="24364" y="2710"/>
                </a:moveTo>
                <a:lnTo>
                  <a:pt x="24364" y="2710"/>
                </a:lnTo>
                <a:cubicBezTo>
                  <a:pt x="26185" y="19337"/>
                  <a:pt x="26185" y="19337"/>
                  <a:pt x="26185" y="19337"/>
                </a:cubicBezTo>
                <a:cubicBezTo>
                  <a:pt x="31195" y="13734"/>
                  <a:pt x="36432" y="8313"/>
                  <a:pt x="43491" y="5421"/>
                </a:cubicBezTo>
                <a:cubicBezTo>
                  <a:pt x="51916" y="1445"/>
                  <a:pt x="60796" y="0"/>
                  <a:pt x="69449" y="0"/>
                </a:cubicBezTo>
                <a:cubicBezTo>
                  <a:pt x="84933" y="0"/>
                  <a:pt x="97229" y="4156"/>
                  <a:pt x="105654"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2865" y="17891"/>
                  <a:pt x="60796" y="17891"/>
                </a:cubicBezTo>
                <a:cubicBezTo>
                  <a:pt x="53738" y="17891"/>
                  <a:pt x="46907" y="19337"/>
                  <a:pt x="39848" y="22048"/>
                </a:cubicBezTo>
                <a:cubicBezTo>
                  <a:pt x="34611" y="24759"/>
                  <a:pt x="29373" y="27469"/>
                  <a:pt x="26185" y="33072"/>
                </a:cubicBezTo>
                <a:cubicBezTo>
                  <a:pt x="26185" y="119819"/>
                  <a:pt x="26185" y="119819"/>
                  <a:pt x="26185" y="119819"/>
                </a:cubicBezTo>
                <a:cubicBezTo>
                  <a:pt x="0" y="119819"/>
                  <a:pt x="0" y="119819"/>
                  <a:pt x="0" y="119819"/>
                </a:cubicBezTo>
                <a:cubicBezTo>
                  <a:pt x="0" y="2710"/>
                  <a:pt x="0" y="2710"/>
                  <a:pt x="0" y="2710"/>
                </a:cubicBezTo>
                <a:lnTo>
                  <a:pt x="24364"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0" name="Shape 290"/>
          <p:cNvSpPr/>
          <p:nvPr/>
        </p:nvSpPr>
        <p:spPr>
          <a:xfrm>
            <a:off x="8651860" y="468117"/>
            <a:ext cx="40500" cy="47100"/>
          </a:xfrm>
          <a:custGeom>
            <a:avLst/>
            <a:gdLst/>
            <a:ahLst/>
            <a:cxnLst/>
            <a:rect l="0" t="0" r="0" b="0"/>
            <a:pathLst>
              <a:path w="120000" h="120000" extrusionOk="0">
                <a:moveTo>
                  <a:pt x="0" y="59204"/>
                </a:moveTo>
                <a:lnTo>
                  <a:pt x="0" y="59204"/>
                </a:lnTo>
                <a:cubicBezTo>
                  <a:pt x="0" y="41708"/>
                  <a:pt x="6132" y="28276"/>
                  <a:pt x="16967" y="16082"/>
                </a:cubicBezTo>
                <a:cubicBezTo>
                  <a:pt x="26371" y="5301"/>
                  <a:pt x="41908" y="0"/>
                  <a:pt x="59080" y="0"/>
                </a:cubicBezTo>
                <a:cubicBezTo>
                  <a:pt x="77887" y="0"/>
                  <a:pt x="93424" y="5301"/>
                  <a:pt x="102623" y="16082"/>
                </a:cubicBezTo>
                <a:cubicBezTo>
                  <a:pt x="113662" y="28276"/>
                  <a:pt x="119795" y="41708"/>
                  <a:pt x="119795" y="59204"/>
                </a:cubicBezTo>
                <a:cubicBezTo>
                  <a:pt x="119795" y="60618"/>
                  <a:pt x="119795" y="60618"/>
                  <a:pt x="119795" y="60618"/>
                </a:cubicBezTo>
                <a:cubicBezTo>
                  <a:pt x="119795" y="78114"/>
                  <a:pt x="113662" y="92960"/>
                  <a:pt x="104258" y="103740"/>
                </a:cubicBezTo>
                <a:cubicBezTo>
                  <a:pt x="93424" y="114521"/>
                  <a:pt x="77887" y="119823"/>
                  <a:pt x="60715" y="119823"/>
                </a:cubicBezTo>
                <a:cubicBezTo>
                  <a:pt x="41908" y="119823"/>
                  <a:pt x="26371" y="114521"/>
                  <a:pt x="16967" y="103740"/>
                </a:cubicBezTo>
                <a:cubicBezTo>
                  <a:pt x="6132" y="91546"/>
                  <a:pt x="0" y="78114"/>
                  <a:pt x="0" y="60618"/>
                </a:cubicBezTo>
                <a:lnTo>
                  <a:pt x="0" y="59204"/>
                </a:lnTo>
                <a:close/>
                <a:moveTo>
                  <a:pt x="24735" y="60618"/>
                </a:moveTo>
                <a:lnTo>
                  <a:pt x="24735" y="60618"/>
                </a:lnTo>
                <a:cubicBezTo>
                  <a:pt x="24735" y="72812"/>
                  <a:pt x="28006" y="83593"/>
                  <a:pt x="34139" y="91546"/>
                </a:cubicBezTo>
                <a:cubicBezTo>
                  <a:pt x="38841" y="99675"/>
                  <a:pt x="48245" y="103740"/>
                  <a:pt x="60715" y="103740"/>
                </a:cubicBezTo>
                <a:cubicBezTo>
                  <a:pt x="71550" y="103740"/>
                  <a:pt x="80954" y="99675"/>
                  <a:pt x="85655" y="91546"/>
                </a:cubicBezTo>
                <a:cubicBezTo>
                  <a:pt x="91788" y="83593"/>
                  <a:pt x="95059" y="72812"/>
                  <a:pt x="95059" y="60618"/>
                </a:cubicBezTo>
                <a:cubicBezTo>
                  <a:pt x="95059" y="59204"/>
                  <a:pt x="95059" y="59204"/>
                  <a:pt x="95059" y="59204"/>
                </a:cubicBezTo>
                <a:cubicBezTo>
                  <a:pt x="95059" y="47187"/>
                  <a:pt x="91788" y="36229"/>
                  <a:pt x="85655" y="28276"/>
                </a:cubicBezTo>
                <a:cubicBezTo>
                  <a:pt x="80954" y="20147"/>
                  <a:pt x="71550" y="16082"/>
                  <a:pt x="59080" y="16082"/>
                </a:cubicBezTo>
                <a:cubicBezTo>
                  <a:pt x="48245" y="16082"/>
                  <a:pt x="38841" y="20147"/>
                  <a:pt x="34139" y="28276"/>
                </a:cubicBezTo>
                <a:cubicBezTo>
                  <a:pt x="28006" y="36229"/>
                  <a:pt x="24735" y="47187"/>
                  <a:pt x="24735" y="59204"/>
                </a:cubicBezTo>
                <a:lnTo>
                  <a:pt x="24735"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1" name="Shape 291"/>
          <p:cNvSpPr/>
          <p:nvPr/>
        </p:nvSpPr>
        <p:spPr>
          <a:xfrm>
            <a:off x="8696413" y="469032"/>
            <a:ext cx="39900" cy="44700"/>
          </a:xfrm>
          <a:custGeom>
            <a:avLst/>
            <a:gdLst/>
            <a:ahLst/>
            <a:cxnLst/>
            <a:rect l="0" t="0" r="0" b="0"/>
            <a:pathLst>
              <a:path w="120000" h="120000" extrusionOk="0">
                <a:moveTo>
                  <a:pt x="57591" y="84684"/>
                </a:moveTo>
                <a:lnTo>
                  <a:pt x="60732" y="93004"/>
                </a:lnTo>
                <a:lnTo>
                  <a:pt x="60732" y="93004"/>
                </a:lnTo>
                <a:lnTo>
                  <a:pt x="63874" y="84684"/>
                </a:lnTo>
                <a:lnTo>
                  <a:pt x="94240" y="0"/>
                </a:lnTo>
                <a:lnTo>
                  <a:pt x="119790" y="0"/>
                </a:lnTo>
                <a:lnTo>
                  <a:pt x="70366" y="119815"/>
                </a:lnTo>
                <a:lnTo>
                  <a:pt x="51099" y="119815"/>
                </a:lnTo>
                <a:lnTo>
                  <a:pt x="0" y="0"/>
                </a:lnTo>
                <a:lnTo>
                  <a:pt x="25759" y="0"/>
                </a:lnTo>
                <a:lnTo>
                  <a:pt x="57591" y="84684"/>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2" name="Shape 292"/>
          <p:cNvSpPr/>
          <p:nvPr/>
        </p:nvSpPr>
        <p:spPr>
          <a:xfrm>
            <a:off x="8740966" y="468117"/>
            <a:ext cx="37500" cy="47100"/>
          </a:xfrm>
          <a:custGeom>
            <a:avLst/>
            <a:gdLst/>
            <a:ahLst/>
            <a:cxnLst/>
            <a:rect l="0" t="0" r="0" b="0"/>
            <a:pathLst>
              <a:path w="120000" h="120000" extrusionOk="0">
                <a:moveTo>
                  <a:pt x="92767" y="117172"/>
                </a:moveTo>
                <a:lnTo>
                  <a:pt x="92767" y="117172"/>
                </a:lnTo>
                <a:cubicBezTo>
                  <a:pt x="90996" y="114521"/>
                  <a:pt x="90996" y="110456"/>
                  <a:pt x="90996" y="107805"/>
                </a:cubicBezTo>
                <a:cubicBezTo>
                  <a:pt x="89446" y="104977"/>
                  <a:pt x="89446" y="102326"/>
                  <a:pt x="89446" y="99675"/>
                </a:cubicBezTo>
                <a:cubicBezTo>
                  <a:pt x="84354" y="104977"/>
                  <a:pt x="77712" y="110456"/>
                  <a:pt x="70848" y="114521"/>
                </a:cubicBezTo>
                <a:cubicBezTo>
                  <a:pt x="62435" y="117172"/>
                  <a:pt x="54022" y="119823"/>
                  <a:pt x="45387" y="119823"/>
                </a:cubicBezTo>
                <a:cubicBezTo>
                  <a:pt x="30332" y="119823"/>
                  <a:pt x="18376" y="115758"/>
                  <a:pt x="10184" y="110456"/>
                </a:cubicBezTo>
                <a:cubicBezTo>
                  <a:pt x="3321" y="103740"/>
                  <a:pt x="0" y="95611"/>
                  <a:pt x="0" y="84830"/>
                </a:cubicBezTo>
                <a:cubicBezTo>
                  <a:pt x="0" y="74050"/>
                  <a:pt x="5092" y="65920"/>
                  <a:pt x="15055" y="59204"/>
                </a:cubicBezTo>
                <a:cubicBezTo>
                  <a:pt x="27011" y="52488"/>
                  <a:pt x="42287" y="49837"/>
                  <a:pt x="60885" y="49837"/>
                </a:cubicBezTo>
                <a:cubicBezTo>
                  <a:pt x="89446" y="49837"/>
                  <a:pt x="89446" y="49837"/>
                  <a:pt x="89446" y="49837"/>
                </a:cubicBezTo>
                <a:cubicBezTo>
                  <a:pt x="89446" y="39057"/>
                  <a:pt x="89446" y="39057"/>
                  <a:pt x="89446" y="39057"/>
                </a:cubicBezTo>
                <a:cubicBezTo>
                  <a:pt x="89446" y="32341"/>
                  <a:pt x="87675" y="26863"/>
                  <a:pt x="82583" y="22798"/>
                </a:cubicBezTo>
                <a:cubicBezTo>
                  <a:pt x="77712" y="18910"/>
                  <a:pt x="69077" y="16082"/>
                  <a:pt x="60885" y="16082"/>
                </a:cubicBezTo>
                <a:cubicBezTo>
                  <a:pt x="52250" y="16082"/>
                  <a:pt x="45387" y="18910"/>
                  <a:pt x="38745" y="21561"/>
                </a:cubicBezTo>
                <a:cubicBezTo>
                  <a:pt x="33653" y="25625"/>
                  <a:pt x="31881" y="29690"/>
                  <a:pt x="31881" y="33755"/>
                </a:cubicBezTo>
                <a:cubicBezTo>
                  <a:pt x="6642" y="33755"/>
                  <a:pt x="6642" y="33755"/>
                  <a:pt x="6642" y="33755"/>
                </a:cubicBezTo>
                <a:lnTo>
                  <a:pt x="6642" y="33755"/>
                </a:lnTo>
                <a:cubicBezTo>
                  <a:pt x="5092" y="25625"/>
                  <a:pt x="10184" y="17496"/>
                  <a:pt x="21918" y="10780"/>
                </a:cubicBezTo>
                <a:cubicBezTo>
                  <a:pt x="31881" y="4064"/>
                  <a:pt x="45387" y="0"/>
                  <a:pt x="60885" y="0"/>
                </a:cubicBezTo>
                <a:cubicBezTo>
                  <a:pt x="77712" y="0"/>
                  <a:pt x="90996" y="4064"/>
                  <a:pt x="101180" y="10780"/>
                </a:cubicBezTo>
                <a:cubicBezTo>
                  <a:pt x="111365" y="16082"/>
                  <a:pt x="116457" y="26863"/>
                  <a:pt x="116457" y="39057"/>
                </a:cubicBezTo>
                <a:cubicBezTo>
                  <a:pt x="116457" y="94197"/>
                  <a:pt x="116457" y="94197"/>
                  <a:pt x="116457" y="94197"/>
                </a:cubicBezTo>
                <a:cubicBezTo>
                  <a:pt x="116457" y="98438"/>
                  <a:pt x="116457" y="102326"/>
                  <a:pt x="116457" y="106391"/>
                </a:cubicBezTo>
                <a:cubicBezTo>
                  <a:pt x="116457" y="110456"/>
                  <a:pt x="118007" y="113107"/>
                  <a:pt x="119778" y="117172"/>
                </a:cubicBezTo>
                <a:lnTo>
                  <a:pt x="92767" y="117172"/>
                </a:lnTo>
                <a:close/>
                <a:moveTo>
                  <a:pt x="48929" y="102326"/>
                </a:moveTo>
                <a:lnTo>
                  <a:pt x="48929" y="102326"/>
                </a:lnTo>
                <a:cubicBezTo>
                  <a:pt x="59114" y="102326"/>
                  <a:pt x="67527" y="99675"/>
                  <a:pt x="74169" y="95611"/>
                </a:cubicBezTo>
                <a:cubicBezTo>
                  <a:pt x="82583" y="92960"/>
                  <a:pt x="87675" y="87658"/>
                  <a:pt x="89446" y="82179"/>
                </a:cubicBezTo>
                <a:cubicBezTo>
                  <a:pt x="89446" y="64506"/>
                  <a:pt x="89446" y="64506"/>
                  <a:pt x="89446" y="64506"/>
                </a:cubicBezTo>
                <a:cubicBezTo>
                  <a:pt x="60885" y="64506"/>
                  <a:pt x="60885" y="64506"/>
                  <a:pt x="60885" y="64506"/>
                </a:cubicBezTo>
                <a:cubicBezTo>
                  <a:pt x="48929" y="64506"/>
                  <a:pt x="40516" y="65920"/>
                  <a:pt x="35424" y="69985"/>
                </a:cubicBezTo>
                <a:cubicBezTo>
                  <a:pt x="28560" y="74050"/>
                  <a:pt x="25239" y="79351"/>
                  <a:pt x="25239" y="84830"/>
                </a:cubicBezTo>
                <a:cubicBezTo>
                  <a:pt x="25239" y="90132"/>
                  <a:pt x="27011" y="94197"/>
                  <a:pt x="31881" y="97025"/>
                </a:cubicBezTo>
                <a:cubicBezTo>
                  <a:pt x="35424" y="101089"/>
                  <a:pt x="40516" y="102326"/>
                  <a:pt x="48929" y="102326"/>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3" name="Shape 293"/>
          <p:cNvSpPr/>
          <p:nvPr/>
        </p:nvSpPr>
        <p:spPr>
          <a:xfrm>
            <a:off x="8783993" y="45805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5533"/>
                  <a:pt x="116931" y="35533"/>
                  <a:pt x="116931" y="35533"/>
                </a:cubicBezTo>
                <a:cubicBezTo>
                  <a:pt x="75340" y="35533"/>
                  <a:pt x="75340" y="35533"/>
                  <a:pt x="75340" y="35533"/>
                </a:cubicBezTo>
                <a:cubicBezTo>
                  <a:pt x="75340" y="93349"/>
                  <a:pt x="75340" y="93349"/>
                  <a:pt x="75340" y="93349"/>
                </a:cubicBezTo>
                <a:cubicBezTo>
                  <a:pt x="75340" y="97718"/>
                  <a:pt x="77727" y="101067"/>
                  <a:pt x="83181" y="103252"/>
                </a:cubicBezTo>
                <a:cubicBezTo>
                  <a:pt x="85568" y="104417"/>
                  <a:pt x="93409" y="105436"/>
                  <a:pt x="98863" y="105436"/>
                </a:cubicBezTo>
                <a:cubicBezTo>
                  <a:pt x="101250" y="105436"/>
                  <a:pt x="103636" y="105436"/>
                  <a:pt x="106363" y="105436"/>
                </a:cubicBezTo>
                <a:cubicBezTo>
                  <a:pt x="109090" y="104417"/>
                  <a:pt x="111818" y="104417"/>
                  <a:pt x="114204" y="104417"/>
                </a:cubicBezTo>
                <a:cubicBezTo>
                  <a:pt x="119659" y="116504"/>
                  <a:pt x="119659" y="116504"/>
                  <a:pt x="119659" y="116504"/>
                </a:cubicBezTo>
                <a:cubicBezTo>
                  <a:pt x="116931" y="116504"/>
                  <a:pt x="111818" y="117669"/>
                  <a:pt x="106363" y="118689"/>
                </a:cubicBezTo>
                <a:cubicBezTo>
                  <a:pt x="101250" y="118689"/>
                  <a:pt x="96136" y="119854"/>
                  <a:pt x="88295" y="119854"/>
                </a:cubicBezTo>
                <a:cubicBezTo>
                  <a:pt x="72613" y="119854"/>
                  <a:pt x="59659" y="117669"/>
                  <a:pt x="49431" y="113300"/>
                </a:cubicBezTo>
                <a:cubicBezTo>
                  <a:pt x="41590" y="108786"/>
                  <a:pt x="36477" y="102233"/>
                  <a:pt x="36477" y="93349"/>
                </a:cubicBezTo>
                <a:cubicBezTo>
                  <a:pt x="36477" y="35533"/>
                  <a:pt x="36477" y="35533"/>
                  <a:pt x="36477" y="35533"/>
                </a:cubicBezTo>
                <a:cubicBezTo>
                  <a:pt x="0" y="35533"/>
                  <a:pt x="0" y="35533"/>
                  <a:pt x="0" y="35533"/>
                </a:cubicBezTo>
                <a:cubicBezTo>
                  <a:pt x="0" y="23300"/>
                  <a:pt x="0" y="23300"/>
                  <a:pt x="0" y="23300"/>
                </a:cubicBezTo>
                <a:cubicBezTo>
                  <a:pt x="36477" y="23300"/>
                  <a:pt x="36477" y="23300"/>
                  <a:pt x="36477" y="23300"/>
                </a:cubicBezTo>
                <a:cubicBezTo>
                  <a:pt x="36477" y="0"/>
                  <a:pt x="36477" y="0"/>
                  <a:pt x="36477"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4" name="Shape 294"/>
          <p:cNvSpPr/>
          <p:nvPr/>
        </p:nvSpPr>
        <p:spPr>
          <a:xfrm>
            <a:off x="8816646" y="448898"/>
            <a:ext cx="8100" cy="65100"/>
          </a:xfrm>
          <a:custGeom>
            <a:avLst/>
            <a:gdLst/>
            <a:ahLst/>
            <a:cxnLst/>
            <a:rect l="0" t="0" r="0" b="0"/>
            <a:pathLst>
              <a:path w="120000" h="120000" extrusionOk="0">
                <a:moveTo>
                  <a:pt x="118965" y="15718"/>
                </a:moveTo>
                <a:lnTo>
                  <a:pt x="0" y="15718"/>
                </a:lnTo>
                <a:lnTo>
                  <a:pt x="0" y="0"/>
                </a:lnTo>
                <a:lnTo>
                  <a:pt x="118965" y="0"/>
                </a:lnTo>
                <a:lnTo>
                  <a:pt x="118965" y="15718"/>
                </a:lnTo>
                <a:close/>
                <a:moveTo>
                  <a:pt x="118965" y="119872"/>
                </a:moveTo>
                <a:lnTo>
                  <a:pt x="0" y="119872"/>
                </a:lnTo>
                <a:lnTo>
                  <a:pt x="0" y="37060"/>
                </a:lnTo>
                <a:lnTo>
                  <a:pt x="118965" y="37060"/>
                </a:lnTo>
                <a:lnTo>
                  <a:pt x="118965"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5" name="Shape 295"/>
          <p:cNvSpPr/>
          <p:nvPr/>
        </p:nvSpPr>
        <p:spPr>
          <a:xfrm>
            <a:off x="8834650" y="468117"/>
            <a:ext cx="40200" cy="47100"/>
          </a:xfrm>
          <a:custGeom>
            <a:avLst/>
            <a:gdLst/>
            <a:ahLst/>
            <a:cxnLst/>
            <a:rect l="0" t="0" r="0" b="0"/>
            <a:pathLst>
              <a:path w="120000" h="120000" extrusionOk="0">
                <a:moveTo>
                  <a:pt x="0" y="59204"/>
                </a:moveTo>
                <a:lnTo>
                  <a:pt x="0" y="59204"/>
                </a:lnTo>
                <a:cubicBezTo>
                  <a:pt x="0" y="41708"/>
                  <a:pt x="4758" y="28276"/>
                  <a:pt x="15724" y="16082"/>
                </a:cubicBezTo>
                <a:cubicBezTo>
                  <a:pt x="26689" y="5301"/>
                  <a:pt x="40965" y="0"/>
                  <a:pt x="59793" y="0"/>
                </a:cubicBezTo>
                <a:cubicBezTo>
                  <a:pt x="78827" y="0"/>
                  <a:pt x="92896" y="5301"/>
                  <a:pt x="104068" y="16082"/>
                </a:cubicBezTo>
                <a:cubicBezTo>
                  <a:pt x="115034" y="28276"/>
                  <a:pt x="119793" y="41708"/>
                  <a:pt x="119793" y="59204"/>
                </a:cubicBezTo>
                <a:cubicBezTo>
                  <a:pt x="119793" y="60618"/>
                  <a:pt x="119793" y="60618"/>
                  <a:pt x="119793" y="60618"/>
                </a:cubicBezTo>
                <a:cubicBezTo>
                  <a:pt x="119793" y="78114"/>
                  <a:pt x="115034" y="92960"/>
                  <a:pt x="104068" y="103740"/>
                </a:cubicBezTo>
                <a:cubicBezTo>
                  <a:pt x="92896" y="114521"/>
                  <a:pt x="78827" y="119823"/>
                  <a:pt x="59793" y="119823"/>
                </a:cubicBezTo>
                <a:cubicBezTo>
                  <a:pt x="40965" y="119823"/>
                  <a:pt x="26689" y="114521"/>
                  <a:pt x="15724" y="103740"/>
                </a:cubicBezTo>
                <a:cubicBezTo>
                  <a:pt x="4758" y="91546"/>
                  <a:pt x="0" y="78114"/>
                  <a:pt x="0" y="60618"/>
                </a:cubicBezTo>
                <a:lnTo>
                  <a:pt x="0" y="59204"/>
                </a:lnTo>
                <a:close/>
                <a:moveTo>
                  <a:pt x="23586" y="60618"/>
                </a:moveTo>
                <a:lnTo>
                  <a:pt x="23586" y="60618"/>
                </a:lnTo>
                <a:cubicBezTo>
                  <a:pt x="23586" y="72812"/>
                  <a:pt x="26689" y="83593"/>
                  <a:pt x="33103" y="91546"/>
                </a:cubicBezTo>
                <a:cubicBezTo>
                  <a:pt x="39310" y="99675"/>
                  <a:pt x="48827" y="103740"/>
                  <a:pt x="59793" y="103740"/>
                </a:cubicBezTo>
                <a:cubicBezTo>
                  <a:pt x="72413" y="103740"/>
                  <a:pt x="80482" y="99675"/>
                  <a:pt x="86689" y="91546"/>
                </a:cubicBezTo>
                <a:cubicBezTo>
                  <a:pt x="92896" y="83593"/>
                  <a:pt x="96206" y="72812"/>
                  <a:pt x="96206" y="60618"/>
                </a:cubicBezTo>
                <a:cubicBezTo>
                  <a:pt x="96206" y="59204"/>
                  <a:pt x="96206" y="59204"/>
                  <a:pt x="96206" y="59204"/>
                </a:cubicBezTo>
                <a:cubicBezTo>
                  <a:pt x="96206" y="47187"/>
                  <a:pt x="92896" y="36229"/>
                  <a:pt x="86689" y="28276"/>
                </a:cubicBezTo>
                <a:cubicBezTo>
                  <a:pt x="80482" y="20147"/>
                  <a:pt x="70758" y="16082"/>
                  <a:pt x="59793" y="16082"/>
                </a:cubicBezTo>
                <a:cubicBezTo>
                  <a:pt x="48827" y="16082"/>
                  <a:pt x="39310" y="20147"/>
                  <a:pt x="33103" y="28276"/>
                </a:cubicBezTo>
                <a:cubicBezTo>
                  <a:pt x="26689" y="36229"/>
                  <a:pt x="23586" y="47187"/>
                  <a:pt x="23586" y="59204"/>
                </a:cubicBezTo>
                <a:lnTo>
                  <a:pt x="23586"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6" name="Shape 296"/>
          <p:cNvSpPr/>
          <p:nvPr/>
        </p:nvSpPr>
        <p:spPr>
          <a:xfrm>
            <a:off x="8884390" y="468117"/>
            <a:ext cx="36600" cy="45900"/>
          </a:xfrm>
          <a:custGeom>
            <a:avLst/>
            <a:gdLst/>
            <a:ahLst/>
            <a:cxnLst/>
            <a:rect l="0" t="0" r="0" b="0"/>
            <a:pathLst>
              <a:path w="120000" h="120000" extrusionOk="0">
                <a:moveTo>
                  <a:pt x="24318" y="2710"/>
                </a:moveTo>
                <a:lnTo>
                  <a:pt x="24318" y="2710"/>
                </a:lnTo>
                <a:cubicBezTo>
                  <a:pt x="25909" y="19337"/>
                  <a:pt x="25909" y="19337"/>
                  <a:pt x="25909" y="19337"/>
                </a:cubicBezTo>
                <a:cubicBezTo>
                  <a:pt x="31363" y="13734"/>
                  <a:pt x="36363" y="8313"/>
                  <a:pt x="43409" y="5421"/>
                </a:cubicBezTo>
                <a:cubicBezTo>
                  <a:pt x="52045" y="1445"/>
                  <a:pt x="60681" y="0"/>
                  <a:pt x="69318" y="0"/>
                </a:cubicBezTo>
                <a:cubicBezTo>
                  <a:pt x="85000" y="0"/>
                  <a:pt x="97045" y="4156"/>
                  <a:pt x="105681" y="11024"/>
                </a:cubicBezTo>
                <a:cubicBezTo>
                  <a:pt x="114318" y="19337"/>
                  <a:pt x="119772" y="30361"/>
                  <a:pt x="119772" y="45542"/>
                </a:cubicBezTo>
                <a:cubicBezTo>
                  <a:pt x="119772" y="119819"/>
                  <a:pt x="119772" y="119819"/>
                  <a:pt x="119772" y="119819"/>
                </a:cubicBezTo>
                <a:cubicBezTo>
                  <a:pt x="91818" y="119819"/>
                  <a:pt x="91818" y="119819"/>
                  <a:pt x="91818" y="119819"/>
                </a:cubicBezTo>
                <a:cubicBezTo>
                  <a:pt x="91818" y="46807"/>
                  <a:pt x="91818" y="46807"/>
                  <a:pt x="91818" y="46807"/>
                </a:cubicBezTo>
                <a:cubicBezTo>
                  <a:pt x="91818" y="35783"/>
                  <a:pt x="90227" y="28915"/>
                  <a:pt x="85000" y="24759"/>
                </a:cubicBezTo>
                <a:cubicBezTo>
                  <a:pt x="79772" y="19337"/>
                  <a:pt x="71136" y="17891"/>
                  <a:pt x="60681" y="17891"/>
                </a:cubicBezTo>
                <a:cubicBezTo>
                  <a:pt x="53636" y="17891"/>
                  <a:pt x="46818" y="19337"/>
                  <a:pt x="39772" y="22048"/>
                </a:cubicBezTo>
                <a:cubicBezTo>
                  <a:pt x="34772" y="24759"/>
                  <a:pt x="29545" y="27469"/>
                  <a:pt x="25909" y="33072"/>
                </a:cubicBezTo>
                <a:cubicBezTo>
                  <a:pt x="25909" y="119819"/>
                  <a:pt x="25909" y="119819"/>
                  <a:pt x="25909" y="119819"/>
                </a:cubicBezTo>
                <a:cubicBezTo>
                  <a:pt x="0" y="119819"/>
                  <a:pt x="0" y="119819"/>
                  <a:pt x="0" y="119819"/>
                </a:cubicBezTo>
                <a:cubicBezTo>
                  <a:pt x="0" y="2710"/>
                  <a:pt x="0" y="2710"/>
                  <a:pt x="0" y="2710"/>
                </a:cubicBezTo>
                <a:lnTo>
                  <a:pt x="24318"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7" name="Shape 297"/>
          <p:cNvSpPr/>
          <p:nvPr/>
        </p:nvSpPr>
        <p:spPr>
          <a:xfrm>
            <a:off x="8930164" y="468117"/>
            <a:ext cx="36000" cy="47100"/>
          </a:xfrm>
          <a:custGeom>
            <a:avLst/>
            <a:gdLst/>
            <a:ahLst/>
            <a:cxnLst/>
            <a:rect l="0" t="0" r="0" b="0"/>
            <a:pathLst>
              <a:path w="120000" h="120000" extrusionOk="0">
                <a:moveTo>
                  <a:pt x="93461" y="86244"/>
                </a:moveTo>
                <a:lnTo>
                  <a:pt x="93461" y="86244"/>
                </a:lnTo>
                <a:cubicBezTo>
                  <a:pt x="93461" y="82179"/>
                  <a:pt x="89769" y="78114"/>
                  <a:pt x="86307" y="75463"/>
                </a:cubicBezTo>
                <a:cubicBezTo>
                  <a:pt x="81000" y="72812"/>
                  <a:pt x="72230" y="69985"/>
                  <a:pt x="60000" y="67334"/>
                </a:cubicBezTo>
                <a:cubicBezTo>
                  <a:pt x="42230" y="64506"/>
                  <a:pt x="28153" y="60618"/>
                  <a:pt x="19384" y="55316"/>
                </a:cubicBezTo>
                <a:cubicBezTo>
                  <a:pt x="9000" y="49837"/>
                  <a:pt x="5538" y="43122"/>
                  <a:pt x="5538" y="33755"/>
                </a:cubicBezTo>
                <a:cubicBezTo>
                  <a:pt x="5538" y="24212"/>
                  <a:pt x="10615" y="17496"/>
                  <a:pt x="19384" y="10780"/>
                </a:cubicBezTo>
                <a:cubicBezTo>
                  <a:pt x="30000" y="4064"/>
                  <a:pt x="44076" y="0"/>
                  <a:pt x="60000" y="0"/>
                </a:cubicBezTo>
                <a:cubicBezTo>
                  <a:pt x="77538" y="0"/>
                  <a:pt x="91615" y="4064"/>
                  <a:pt x="102230" y="10780"/>
                </a:cubicBezTo>
                <a:cubicBezTo>
                  <a:pt x="112615" y="17496"/>
                  <a:pt x="117923" y="25625"/>
                  <a:pt x="117923" y="34992"/>
                </a:cubicBezTo>
                <a:cubicBezTo>
                  <a:pt x="116307" y="36229"/>
                  <a:pt x="116307" y="36229"/>
                  <a:pt x="116307" y="36229"/>
                </a:cubicBezTo>
                <a:cubicBezTo>
                  <a:pt x="91615" y="36229"/>
                  <a:pt x="91615" y="36229"/>
                  <a:pt x="91615" y="36229"/>
                </a:cubicBezTo>
                <a:cubicBezTo>
                  <a:pt x="91615" y="30927"/>
                  <a:pt x="87923" y="26863"/>
                  <a:pt x="82846" y="22798"/>
                </a:cubicBezTo>
                <a:cubicBezTo>
                  <a:pt x="77538" y="18910"/>
                  <a:pt x="68538" y="16082"/>
                  <a:pt x="60000" y="16082"/>
                </a:cubicBezTo>
                <a:cubicBezTo>
                  <a:pt x="51000" y="16082"/>
                  <a:pt x="44076" y="18910"/>
                  <a:pt x="38769" y="21561"/>
                </a:cubicBezTo>
                <a:cubicBezTo>
                  <a:pt x="35307" y="25625"/>
                  <a:pt x="31846" y="29690"/>
                  <a:pt x="31846" y="33755"/>
                </a:cubicBezTo>
                <a:cubicBezTo>
                  <a:pt x="31846" y="37643"/>
                  <a:pt x="33461" y="41708"/>
                  <a:pt x="38769" y="44536"/>
                </a:cubicBezTo>
                <a:cubicBezTo>
                  <a:pt x="42230" y="47187"/>
                  <a:pt x="51000" y="48424"/>
                  <a:pt x="63461" y="51075"/>
                </a:cubicBezTo>
                <a:cubicBezTo>
                  <a:pt x="82846" y="53902"/>
                  <a:pt x="96923" y="57967"/>
                  <a:pt x="105692" y="63269"/>
                </a:cubicBezTo>
                <a:cubicBezTo>
                  <a:pt x="114461" y="68748"/>
                  <a:pt x="119769" y="76701"/>
                  <a:pt x="119769" y="84830"/>
                </a:cubicBezTo>
                <a:cubicBezTo>
                  <a:pt x="119769" y="95611"/>
                  <a:pt x="114461" y="103740"/>
                  <a:pt x="103846" y="110456"/>
                </a:cubicBezTo>
                <a:cubicBezTo>
                  <a:pt x="93461" y="115758"/>
                  <a:pt x="79153" y="119823"/>
                  <a:pt x="61615" y="119823"/>
                </a:cubicBezTo>
                <a:cubicBezTo>
                  <a:pt x="42230" y="119823"/>
                  <a:pt x="26538" y="115758"/>
                  <a:pt x="15923" y="107805"/>
                </a:cubicBezTo>
                <a:cubicBezTo>
                  <a:pt x="5538" y="101089"/>
                  <a:pt x="0" y="92960"/>
                  <a:pt x="0" y="82179"/>
                </a:cubicBezTo>
                <a:lnTo>
                  <a:pt x="0" y="82179"/>
                </a:lnTo>
                <a:cubicBezTo>
                  <a:pt x="26538" y="82179"/>
                  <a:pt x="26538" y="82179"/>
                  <a:pt x="26538" y="82179"/>
                </a:cubicBezTo>
                <a:cubicBezTo>
                  <a:pt x="28153" y="88895"/>
                  <a:pt x="31846" y="94197"/>
                  <a:pt x="37153" y="98438"/>
                </a:cubicBezTo>
                <a:cubicBezTo>
                  <a:pt x="44076" y="101089"/>
                  <a:pt x="52846" y="103740"/>
                  <a:pt x="61615" y="103740"/>
                </a:cubicBezTo>
                <a:cubicBezTo>
                  <a:pt x="70384" y="103740"/>
                  <a:pt x="79153" y="101089"/>
                  <a:pt x="84461" y="98438"/>
                </a:cubicBezTo>
                <a:cubicBezTo>
                  <a:pt x="89769" y="95611"/>
                  <a:pt x="93461" y="91546"/>
                  <a:pt x="93461" y="86244"/>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298" name="Shape 298"/>
          <p:cNvSpPr/>
          <p:nvPr/>
        </p:nvSpPr>
        <p:spPr>
          <a:xfrm>
            <a:off x="-22950" y="4947651"/>
            <a:ext cx="361200" cy="210300"/>
          </a:xfrm>
          <a:prstGeom prst="rect">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299" name="Shape 299"/>
          <p:cNvSpPr/>
          <p:nvPr/>
        </p:nvSpPr>
        <p:spPr>
          <a:xfrm>
            <a:off x="-11" y="4947651"/>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300" name="Shape 300"/>
          <p:cNvSpPr/>
          <p:nvPr/>
        </p:nvSpPr>
        <p:spPr>
          <a:xfrm rot="10800000">
            <a:off x="464044" y="4947838"/>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301" name="Shape 301"/>
          <p:cNvSpPr/>
          <p:nvPr/>
        </p:nvSpPr>
        <p:spPr>
          <a:xfrm rot="10800000">
            <a:off x="464044"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302" name="Shape 302"/>
          <p:cNvSpPr/>
          <p:nvPr/>
        </p:nvSpPr>
        <p:spPr>
          <a:xfrm>
            <a:off x="933259" y="4947651"/>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303" name="Shape 303"/>
          <p:cNvSpPr/>
          <p:nvPr/>
        </p:nvSpPr>
        <p:spPr>
          <a:xfrm rot="10800000">
            <a:off x="1397316" y="4947838"/>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304" name="Shape 304"/>
          <p:cNvSpPr/>
          <p:nvPr/>
        </p:nvSpPr>
        <p:spPr>
          <a:xfrm rot="10800000">
            <a:off x="1397316"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305" name="Shape 305"/>
          <p:cNvSpPr/>
          <p:nvPr/>
        </p:nvSpPr>
        <p:spPr>
          <a:xfrm>
            <a:off x="1866521" y="4947651"/>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306" name="Shape 306"/>
          <p:cNvSpPr/>
          <p:nvPr/>
        </p:nvSpPr>
        <p:spPr>
          <a:xfrm rot="10800000">
            <a:off x="2330578" y="4947838"/>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307" name="Shape 307"/>
          <p:cNvSpPr/>
          <p:nvPr/>
        </p:nvSpPr>
        <p:spPr>
          <a:xfrm rot="10800000">
            <a:off x="2330578"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308" name="Shape 308"/>
          <p:cNvSpPr/>
          <p:nvPr/>
        </p:nvSpPr>
        <p:spPr>
          <a:xfrm>
            <a:off x="2799793" y="4947651"/>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309" name="Shape 309"/>
          <p:cNvSpPr/>
          <p:nvPr/>
        </p:nvSpPr>
        <p:spPr>
          <a:xfrm rot="10800000">
            <a:off x="3263850" y="4947838"/>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310" name="Shape 310"/>
          <p:cNvSpPr/>
          <p:nvPr/>
        </p:nvSpPr>
        <p:spPr>
          <a:xfrm rot="10800000">
            <a:off x="3263850"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 Subtitle">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156200" y="129775"/>
            <a:ext cx="7124700" cy="577200"/>
          </a:xfrm>
          <a:prstGeom prst="rect">
            <a:avLst/>
          </a:prstGeom>
          <a:noFill/>
          <a:ln>
            <a:noFill/>
          </a:ln>
        </p:spPr>
        <p:txBody>
          <a:bodyPr lIns="91425" tIns="91425" rIns="91425" bIns="91425" anchor="ctr" anchorCtr="0"/>
          <a:lstStyle>
            <a:lvl1pPr marR="0" lvl="0" algn="l" rtl="0">
              <a:lnSpc>
                <a:spcPct val="100000"/>
              </a:lnSpc>
              <a:spcBef>
                <a:spcPts val="0"/>
              </a:spcBef>
              <a:spcAft>
                <a:spcPts val="0"/>
              </a:spcAft>
              <a:buClr>
                <a:srgbClr val="4285F4"/>
              </a:buClr>
              <a:buSzPct val="100000"/>
              <a:buFont typeface="Roboto"/>
              <a:buNone/>
              <a:defRPr sz="2400" b="0" i="0" u="none" strike="noStrike" cap="none">
                <a:solidFill>
                  <a:srgbClr val="4285F4"/>
                </a:solidFill>
                <a:latin typeface="Roboto"/>
                <a:ea typeface="Roboto"/>
                <a:cs typeface="Roboto"/>
                <a:sym typeface="Roboto"/>
              </a:defRPr>
            </a:lvl1pPr>
            <a:lvl2pPr marR="0" lvl="1" algn="l" rtl="0">
              <a:lnSpc>
                <a:spcPct val="100000"/>
              </a:lnSpc>
              <a:spcBef>
                <a:spcPts val="0"/>
              </a:spcBef>
              <a:spcAft>
                <a:spcPts val="0"/>
              </a:spcAft>
              <a:buClr>
                <a:srgbClr val="4285F4"/>
              </a:buClr>
              <a:buSzPct val="100000"/>
              <a:buFont typeface="Roboto"/>
              <a:buNone/>
              <a:defRPr sz="2400" b="0" i="0" u="none" strike="noStrike" cap="none">
                <a:solidFill>
                  <a:srgbClr val="4285F4"/>
                </a:solidFill>
                <a:latin typeface="Roboto"/>
                <a:ea typeface="Roboto"/>
                <a:cs typeface="Roboto"/>
                <a:sym typeface="Roboto"/>
              </a:defRPr>
            </a:lvl2pPr>
            <a:lvl3pPr lvl="2" rtl="0">
              <a:spcBef>
                <a:spcPts val="0"/>
              </a:spcBef>
              <a:buClr>
                <a:srgbClr val="4285F4"/>
              </a:buClr>
              <a:buSzPct val="100000"/>
              <a:buFont typeface="Roboto"/>
              <a:defRPr sz="2400">
                <a:solidFill>
                  <a:srgbClr val="4285F4"/>
                </a:solidFill>
                <a:latin typeface="Roboto"/>
                <a:ea typeface="Roboto"/>
                <a:cs typeface="Roboto"/>
                <a:sym typeface="Roboto"/>
              </a:defRPr>
            </a:lvl3pPr>
            <a:lvl4pPr lvl="3" rtl="0">
              <a:spcBef>
                <a:spcPts val="0"/>
              </a:spcBef>
              <a:buClr>
                <a:srgbClr val="4285F4"/>
              </a:buClr>
              <a:buSzPct val="100000"/>
              <a:buFont typeface="Roboto"/>
              <a:defRPr sz="2400">
                <a:solidFill>
                  <a:srgbClr val="4285F4"/>
                </a:solidFill>
                <a:latin typeface="Roboto"/>
                <a:ea typeface="Roboto"/>
                <a:cs typeface="Roboto"/>
                <a:sym typeface="Roboto"/>
              </a:defRPr>
            </a:lvl4pPr>
            <a:lvl5pPr lvl="4" rtl="0">
              <a:spcBef>
                <a:spcPts val="0"/>
              </a:spcBef>
              <a:buClr>
                <a:srgbClr val="4285F4"/>
              </a:buClr>
              <a:buSzPct val="100000"/>
              <a:buFont typeface="Roboto"/>
              <a:defRPr sz="2400">
                <a:solidFill>
                  <a:srgbClr val="4285F4"/>
                </a:solidFill>
                <a:latin typeface="Roboto"/>
                <a:ea typeface="Roboto"/>
                <a:cs typeface="Roboto"/>
                <a:sym typeface="Roboto"/>
              </a:defRPr>
            </a:lvl5pPr>
            <a:lvl6pPr lvl="5" rtl="0">
              <a:spcBef>
                <a:spcPts val="0"/>
              </a:spcBef>
              <a:buClr>
                <a:srgbClr val="4285F4"/>
              </a:buClr>
              <a:buSzPct val="100000"/>
              <a:buFont typeface="Roboto"/>
              <a:defRPr sz="2400">
                <a:solidFill>
                  <a:srgbClr val="4285F4"/>
                </a:solidFill>
                <a:latin typeface="Roboto"/>
                <a:ea typeface="Roboto"/>
                <a:cs typeface="Roboto"/>
                <a:sym typeface="Roboto"/>
              </a:defRPr>
            </a:lvl6pPr>
            <a:lvl7pPr lvl="6" rtl="0">
              <a:spcBef>
                <a:spcPts val="0"/>
              </a:spcBef>
              <a:buClr>
                <a:srgbClr val="4285F4"/>
              </a:buClr>
              <a:buSzPct val="100000"/>
              <a:buFont typeface="Roboto"/>
              <a:defRPr sz="2400">
                <a:solidFill>
                  <a:srgbClr val="4285F4"/>
                </a:solidFill>
                <a:latin typeface="Roboto"/>
                <a:ea typeface="Roboto"/>
                <a:cs typeface="Roboto"/>
                <a:sym typeface="Roboto"/>
              </a:defRPr>
            </a:lvl7pPr>
            <a:lvl8pPr lvl="7" rtl="0">
              <a:spcBef>
                <a:spcPts val="0"/>
              </a:spcBef>
              <a:buClr>
                <a:srgbClr val="4285F4"/>
              </a:buClr>
              <a:buSzPct val="100000"/>
              <a:buFont typeface="Roboto"/>
              <a:defRPr sz="2400">
                <a:solidFill>
                  <a:srgbClr val="4285F4"/>
                </a:solidFill>
                <a:latin typeface="Roboto"/>
                <a:ea typeface="Roboto"/>
                <a:cs typeface="Roboto"/>
                <a:sym typeface="Roboto"/>
              </a:defRPr>
            </a:lvl8pPr>
            <a:lvl9pPr lvl="8" rtl="0">
              <a:spcBef>
                <a:spcPts val="0"/>
              </a:spcBef>
              <a:buClr>
                <a:srgbClr val="4285F4"/>
              </a:buClr>
              <a:buSzPct val="100000"/>
              <a:buFont typeface="Roboto"/>
              <a:defRPr sz="2400">
                <a:solidFill>
                  <a:srgbClr val="4285F4"/>
                </a:solidFill>
                <a:latin typeface="Roboto"/>
                <a:ea typeface="Roboto"/>
                <a:cs typeface="Roboto"/>
                <a:sym typeface="Roboto"/>
              </a:defRPr>
            </a:lvl9pPr>
          </a:lstStyle>
          <a:p>
            <a:endParaRPr/>
          </a:p>
        </p:txBody>
      </p:sp>
      <p:sp>
        <p:nvSpPr>
          <p:cNvPr id="313" name="Shape 313"/>
          <p:cNvSpPr txBox="1">
            <a:spLocks noGrp="1"/>
          </p:cNvSpPr>
          <p:nvPr>
            <p:ph type="subTitle" idx="1"/>
          </p:nvPr>
        </p:nvSpPr>
        <p:spPr>
          <a:xfrm>
            <a:off x="156200" y="603875"/>
            <a:ext cx="7104000" cy="408000"/>
          </a:xfrm>
          <a:prstGeom prst="rect">
            <a:avLst/>
          </a:prstGeom>
          <a:noFill/>
          <a:ln>
            <a:noFill/>
          </a:ln>
        </p:spPr>
        <p:txBody>
          <a:bodyPr lIns="91425" tIns="91425" rIns="91425" bIns="91425" anchor="ctr" anchorCtr="0"/>
          <a:lstStyle>
            <a:lvl1pPr lvl="0" rtl="0">
              <a:spcBef>
                <a:spcPts val="0"/>
              </a:spcBef>
              <a:buNone/>
              <a:defRPr>
                <a:solidFill>
                  <a:srgbClr val="666666"/>
                </a:solidFill>
                <a:latin typeface="Roboto"/>
                <a:ea typeface="Roboto"/>
                <a:cs typeface="Roboto"/>
                <a:sym typeface="Roboto"/>
              </a:defRPr>
            </a:lvl1pPr>
            <a:lvl2pPr lvl="1" rtl="0">
              <a:spcBef>
                <a:spcPts val="0"/>
              </a:spcBef>
              <a:buNone/>
              <a:defRPr>
                <a:solidFill>
                  <a:srgbClr val="666666"/>
                </a:solidFill>
                <a:latin typeface="Roboto"/>
                <a:ea typeface="Roboto"/>
                <a:cs typeface="Roboto"/>
                <a:sym typeface="Roboto"/>
              </a:defRPr>
            </a:lvl2pPr>
            <a:lvl3pPr lvl="2" rtl="0">
              <a:spcBef>
                <a:spcPts val="0"/>
              </a:spcBef>
              <a:buNone/>
              <a:defRPr>
                <a:solidFill>
                  <a:srgbClr val="666666"/>
                </a:solidFill>
                <a:latin typeface="Roboto"/>
                <a:ea typeface="Roboto"/>
                <a:cs typeface="Roboto"/>
                <a:sym typeface="Roboto"/>
              </a:defRPr>
            </a:lvl3pPr>
            <a:lvl4pPr lvl="3" rtl="0">
              <a:spcBef>
                <a:spcPts val="0"/>
              </a:spcBef>
              <a:buNone/>
              <a:defRPr>
                <a:solidFill>
                  <a:srgbClr val="666666"/>
                </a:solidFill>
                <a:latin typeface="Roboto"/>
                <a:ea typeface="Roboto"/>
                <a:cs typeface="Roboto"/>
                <a:sym typeface="Roboto"/>
              </a:defRPr>
            </a:lvl4pPr>
            <a:lvl5pPr lvl="4" rtl="0">
              <a:spcBef>
                <a:spcPts val="0"/>
              </a:spcBef>
              <a:buNone/>
              <a:defRPr>
                <a:solidFill>
                  <a:srgbClr val="666666"/>
                </a:solidFill>
                <a:latin typeface="Roboto"/>
                <a:ea typeface="Roboto"/>
                <a:cs typeface="Roboto"/>
                <a:sym typeface="Roboto"/>
              </a:defRPr>
            </a:lvl5pPr>
            <a:lvl6pPr lvl="5" rtl="0">
              <a:spcBef>
                <a:spcPts val="0"/>
              </a:spcBef>
              <a:buNone/>
              <a:defRPr>
                <a:solidFill>
                  <a:srgbClr val="666666"/>
                </a:solidFill>
                <a:latin typeface="Roboto"/>
                <a:ea typeface="Roboto"/>
                <a:cs typeface="Roboto"/>
                <a:sym typeface="Roboto"/>
              </a:defRPr>
            </a:lvl6pPr>
            <a:lvl7pPr lvl="6" rtl="0">
              <a:spcBef>
                <a:spcPts val="0"/>
              </a:spcBef>
              <a:buNone/>
              <a:defRPr>
                <a:solidFill>
                  <a:srgbClr val="666666"/>
                </a:solidFill>
                <a:latin typeface="Roboto"/>
                <a:ea typeface="Roboto"/>
                <a:cs typeface="Roboto"/>
                <a:sym typeface="Roboto"/>
              </a:defRPr>
            </a:lvl7pPr>
            <a:lvl8pPr lvl="7" rtl="0">
              <a:spcBef>
                <a:spcPts val="0"/>
              </a:spcBef>
              <a:buNone/>
              <a:defRPr>
                <a:solidFill>
                  <a:srgbClr val="666666"/>
                </a:solidFill>
                <a:latin typeface="Roboto"/>
                <a:ea typeface="Roboto"/>
                <a:cs typeface="Roboto"/>
                <a:sym typeface="Roboto"/>
              </a:defRPr>
            </a:lvl8pPr>
            <a:lvl9pPr lvl="8" rtl="0">
              <a:spcBef>
                <a:spcPts val="0"/>
              </a:spcBef>
              <a:buNone/>
              <a:defRPr>
                <a:solidFill>
                  <a:srgbClr val="666666"/>
                </a:solidFill>
                <a:latin typeface="Roboto"/>
                <a:ea typeface="Roboto"/>
                <a:cs typeface="Roboto"/>
                <a:sym typeface="Roboto"/>
              </a:defRPr>
            </a:lvl9pPr>
          </a:lstStyle>
          <a:p>
            <a:endParaRPr/>
          </a:p>
        </p:txBody>
      </p:sp>
      <p:sp>
        <p:nvSpPr>
          <p:cNvPr id="314" name="Shape 314"/>
          <p:cNvSpPr/>
          <p:nvPr/>
        </p:nvSpPr>
        <p:spPr>
          <a:xfrm>
            <a:off x="8164217" y="376294"/>
            <a:ext cx="193200" cy="170699"/>
          </a:xfrm>
          <a:custGeom>
            <a:avLst/>
            <a:gdLst/>
            <a:ahLst/>
            <a:cxnLst/>
            <a:rect l="0" t="0" r="0" b="0"/>
            <a:pathLst>
              <a:path w="120000" h="120000" extrusionOk="0">
                <a:moveTo>
                  <a:pt x="81275" y="0"/>
                </a:moveTo>
                <a:lnTo>
                  <a:pt x="81275" y="0"/>
                </a:lnTo>
                <a:cubicBezTo>
                  <a:pt x="13753" y="20744"/>
                  <a:pt x="13753" y="20744"/>
                  <a:pt x="13753" y="20744"/>
                </a:cubicBezTo>
                <a:cubicBezTo>
                  <a:pt x="10830" y="27400"/>
                  <a:pt x="7564" y="33668"/>
                  <a:pt x="4297" y="40323"/>
                </a:cubicBezTo>
                <a:cubicBezTo>
                  <a:pt x="3954" y="41101"/>
                  <a:pt x="3309" y="42607"/>
                  <a:pt x="2621" y="43287"/>
                </a:cubicBezTo>
                <a:cubicBezTo>
                  <a:pt x="0" y="50331"/>
                  <a:pt x="988" y="56647"/>
                  <a:pt x="4598" y="62574"/>
                </a:cubicBezTo>
                <a:cubicBezTo>
                  <a:pt x="13108" y="78121"/>
                  <a:pt x="21661" y="93668"/>
                  <a:pt x="29828" y="109603"/>
                </a:cubicBezTo>
                <a:cubicBezTo>
                  <a:pt x="33438" y="116259"/>
                  <a:pt x="38381" y="119611"/>
                  <a:pt x="44914" y="119611"/>
                </a:cubicBezTo>
                <a:cubicBezTo>
                  <a:pt x="59011" y="119951"/>
                  <a:pt x="73065" y="119611"/>
                  <a:pt x="87163" y="119611"/>
                </a:cubicBezTo>
                <a:cubicBezTo>
                  <a:pt x="90429" y="119611"/>
                  <a:pt x="94040" y="119951"/>
                  <a:pt x="97306" y="119611"/>
                </a:cubicBezTo>
                <a:cubicBezTo>
                  <a:pt x="103882" y="118834"/>
                  <a:pt x="108137" y="114753"/>
                  <a:pt x="111103" y="108825"/>
                </a:cubicBezTo>
                <a:cubicBezTo>
                  <a:pt x="114025" y="102947"/>
                  <a:pt x="116991" y="97360"/>
                  <a:pt x="119957" y="91821"/>
                </a:cubicBezTo>
                <a:cubicBezTo>
                  <a:pt x="98338" y="10348"/>
                  <a:pt x="98338" y="10348"/>
                  <a:pt x="98338" y="10348"/>
                </a:cubicBezTo>
                <a:cubicBezTo>
                  <a:pt x="93051" y="12582"/>
                  <a:pt x="87163" y="16275"/>
                  <a:pt x="80286" y="21813"/>
                </a:cubicBezTo>
                <a:cubicBezTo>
                  <a:pt x="80286" y="21813"/>
                  <a:pt x="81618" y="17004"/>
                  <a:pt x="81962" y="10736"/>
                </a:cubicBezTo>
                <a:cubicBezTo>
                  <a:pt x="81962" y="4809"/>
                  <a:pt x="81275" y="0"/>
                  <a:pt x="81275" y="0"/>
                </a:cubicBezTo>
              </a:path>
            </a:pathLst>
          </a:custGeom>
          <a:solidFill>
            <a:srgbClr val="4285F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15" name="Shape 315"/>
          <p:cNvSpPr/>
          <p:nvPr/>
        </p:nvSpPr>
        <p:spPr>
          <a:xfrm>
            <a:off x="8280177" y="191125"/>
            <a:ext cx="193200" cy="171300"/>
          </a:xfrm>
          <a:custGeom>
            <a:avLst/>
            <a:gdLst/>
            <a:ahLst/>
            <a:cxnLst/>
            <a:rect l="0" t="0" r="0" b="0"/>
            <a:pathLst>
              <a:path w="120000" h="120000" extrusionOk="0">
                <a:moveTo>
                  <a:pt x="115356" y="57239"/>
                </a:moveTo>
                <a:lnTo>
                  <a:pt x="115356" y="57239"/>
                </a:lnTo>
                <a:cubicBezTo>
                  <a:pt x="106843" y="41694"/>
                  <a:pt x="98287" y="25859"/>
                  <a:pt x="90118" y="10363"/>
                </a:cubicBezTo>
                <a:cubicBezTo>
                  <a:pt x="86506" y="3341"/>
                  <a:pt x="81906" y="0"/>
                  <a:pt x="75026" y="0"/>
                </a:cubicBezTo>
                <a:cubicBezTo>
                  <a:pt x="60967" y="0"/>
                  <a:pt x="46864" y="0"/>
                  <a:pt x="32762" y="0"/>
                </a:cubicBezTo>
                <a:cubicBezTo>
                  <a:pt x="29494" y="0"/>
                  <a:pt x="25883" y="0"/>
                  <a:pt x="22615" y="387"/>
                </a:cubicBezTo>
                <a:cubicBezTo>
                  <a:pt x="16037" y="1113"/>
                  <a:pt x="11780" y="4794"/>
                  <a:pt x="9158" y="10702"/>
                </a:cubicBezTo>
                <a:cubicBezTo>
                  <a:pt x="6234" y="16997"/>
                  <a:pt x="3267" y="22518"/>
                  <a:pt x="343" y="28087"/>
                </a:cubicBezTo>
                <a:cubicBezTo>
                  <a:pt x="0" y="28087"/>
                  <a:pt x="0" y="28087"/>
                  <a:pt x="0" y="28087"/>
                </a:cubicBezTo>
                <a:cubicBezTo>
                  <a:pt x="19992" y="110363"/>
                  <a:pt x="19992" y="110363"/>
                  <a:pt x="19992" y="110363"/>
                </a:cubicBezTo>
                <a:cubicBezTo>
                  <a:pt x="25539" y="108523"/>
                  <a:pt x="31773" y="105569"/>
                  <a:pt x="37018" y="99709"/>
                </a:cubicBezTo>
                <a:cubicBezTo>
                  <a:pt x="37018" y="99709"/>
                  <a:pt x="33751" y="108910"/>
                  <a:pt x="35041" y="119951"/>
                </a:cubicBezTo>
                <a:cubicBezTo>
                  <a:pt x="106198" y="98934"/>
                  <a:pt x="106198" y="98934"/>
                  <a:pt x="106198" y="98934"/>
                </a:cubicBezTo>
                <a:cubicBezTo>
                  <a:pt x="109466" y="92300"/>
                  <a:pt x="112389" y="85665"/>
                  <a:pt x="115657" y="79370"/>
                </a:cubicBezTo>
                <a:cubicBezTo>
                  <a:pt x="116001" y="78256"/>
                  <a:pt x="117033" y="77530"/>
                  <a:pt x="117334" y="76029"/>
                </a:cubicBezTo>
                <a:cubicBezTo>
                  <a:pt x="119957" y="69782"/>
                  <a:pt x="118624" y="63486"/>
                  <a:pt x="115356" y="57239"/>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16" name="Shape 316"/>
          <p:cNvSpPr/>
          <p:nvPr/>
        </p:nvSpPr>
        <p:spPr>
          <a:xfrm>
            <a:off x="8450150" y="332366"/>
            <a:ext cx="1200" cy="600"/>
          </a:xfrm>
          <a:custGeom>
            <a:avLst/>
            <a:gdLst/>
            <a:ahLst/>
            <a:cxnLst/>
            <a:rect l="0" t="0" r="0" b="0"/>
            <a:pathLst>
              <a:path w="120000" h="120000" extrusionOk="0">
                <a:moveTo>
                  <a:pt x="0" y="0"/>
                </a:moveTo>
                <a:lnTo>
                  <a:pt x="0" y="0"/>
                </a:lnTo>
                <a:lnTo>
                  <a:pt x="0" y="0"/>
                </a:lnTo>
                <a:cubicBezTo>
                  <a:pt x="56470" y="0"/>
                  <a:pt x="56470" y="0"/>
                  <a:pt x="56470" y="106666"/>
                </a:cubicBezTo>
                <a:cubicBezTo>
                  <a:pt x="56470" y="0"/>
                  <a:pt x="112941" y="0"/>
                  <a:pt x="112941" y="0"/>
                </a:cubicBezTo>
                <a:cubicBezTo>
                  <a:pt x="0" y="0"/>
                  <a:pt x="0" y="0"/>
                  <a:pt x="0" y="0"/>
                </a:cubicBez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17" name="Shape 317"/>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18" name="Shape 318"/>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19" name="Shape 319"/>
          <p:cNvSpPr/>
          <p:nvPr/>
        </p:nvSpPr>
        <p:spPr>
          <a:xfrm>
            <a:off x="8356771" y="506554"/>
            <a:ext cx="300" cy="600"/>
          </a:xfrm>
          <a:custGeom>
            <a:avLst/>
            <a:gdLst/>
            <a:ahLst/>
            <a:cxnLst/>
            <a:rect l="0" t="0" r="0" b="0"/>
            <a:pathLst>
              <a:path w="120000" h="120000" extrusionOk="0">
                <a:moveTo>
                  <a:pt x="0" y="105000"/>
                </a:moveTo>
                <a:lnTo>
                  <a:pt x="0" y="105000"/>
                </a:lnTo>
                <a:cubicBezTo>
                  <a:pt x="0" y="105000"/>
                  <a:pt x="0" y="105000"/>
                  <a:pt x="0" y="0"/>
                </a:cubicBezTo>
                <a:cubicBezTo>
                  <a:pt x="0" y="105000"/>
                  <a:pt x="0" y="105000"/>
                  <a:pt x="0" y="105000"/>
                </a:cubicBez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0" name="Shape 320"/>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1" name="Shape 321"/>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2" name="Shape 322"/>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3" name="Shape 323"/>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4" name="Shape 324"/>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5" name="Shape 325"/>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6" name="Shape 326"/>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7" name="Shape 327"/>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8" name="Shape 328"/>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29" name="Shape 329"/>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0" name="Shape 330"/>
          <p:cNvSpPr/>
          <p:nvPr/>
        </p:nvSpPr>
        <p:spPr>
          <a:xfrm>
            <a:off x="8322594" y="332366"/>
            <a:ext cx="170100" cy="192899"/>
          </a:xfrm>
          <a:custGeom>
            <a:avLst/>
            <a:gdLst/>
            <a:ahLst/>
            <a:cxnLst/>
            <a:rect l="0" t="0" r="0" b="0"/>
            <a:pathLst>
              <a:path w="120000" h="120000" extrusionOk="0">
                <a:moveTo>
                  <a:pt x="119217" y="32117"/>
                </a:moveTo>
                <a:lnTo>
                  <a:pt x="119217" y="32117"/>
                </a:lnTo>
                <a:cubicBezTo>
                  <a:pt x="119217" y="28849"/>
                  <a:pt x="119217" y="25238"/>
                  <a:pt x="119217" y="21970"/>
                </a:cubicBezTo>
                <a:cubicBezTo>
                  <a:pt x="118093" y="15736"/>
                  <a:pt x="113987" y="11479"/>
                  <a:pt x="108024" y="8513"/>
                </a:cubicBezTo>
                <a:cubicBezTo>
                  <a:pt x="102061" y="5890"/>
                  <a:pt x="96830" y="2622"/>
                  <a:pt x="90916" y="0"/>
                </a:cubicBezTo>
                <a:cubicBezTo>
                  <a:pt x="10020" y="18659"/>
                  <a:pt x="10020" y="18659"/>
                  <a:pt x="10020" y="18659"/>
                </a:cubicBezTo>
                <a:cubicBezTo>
                  <a:pt x="10802" y="23604"/>
                  <a:pt x="13002" y="29150"/>
                  <a:pt x="18623" y="33751"/>
                </a:cubicBezTo>
                <a:cubicBezTo>
                  <a:pt x="18623" y="33751"/>
                  <a:pt x="12268" y="32461"/>
                  <a:pt x="0" y="36374"/>
                </a:cubicBezTo>
                <a:cubicBezTo>
                  <a:pt x="24586" y="108477"/>
                  <a:pt x="24586" y="108477"/>
                  <a:pt x="24586" y="108477"/>
                </a:cubicBezTo>
                <a:cubicBezTo>
                  <a:pt x="29767" y="111099"/>
                  <a:pt x="35389" y="113378"/>
                  <a:pt x="40570" y="116001"/>
                </a:cubicBezTo>
                <a:cubicBezTo>
                  <a:pt x="41694" y="116646"/>
                  <a:pt x="42818" y="117334"/>
                  <a:pt x="43942" y="117635"/>
                </a:cubicBezTo>
                <a:cubicBezTo>
                  <a:pt x="50639" y="119957"/>
                  <a:pt x="56993" y="118968"/>
                  <a:pt x="62957" y="115700"/>
                </a:cubicBezTo>
                <a:cubicBezTo>
                  <a:pt x="78598" y="106843"/>
                  <a:pt x="94240" y="97986"/>
                  <a:pt x="109881" y="89774"/>
                </a:cubicBezTo>
                <a:cubicBezTo>
                  <a:pt x="116578" y="85861"/>
                  <a:pt x="119951" y="81304"/>
                  <a:pt x="119951" y="74424"/>
                </a:cubicBezTo>
                <a:cubicBezTo>
                  <a:pt x="119608" y="60279"/>
                  <a:pt x="119217" y="46176"/>
                  <a:pt x="119217" y="32117"/>
                </a:cubicBezTo>
              </a:path>
            </a:pathLst>
          </a:custGeom>
          <a:solidFill>
            <a:srgbClr val="FABB0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1" name="Shape 331"/>
          <p:cNvSpPr/>
          <p:nvPr/>
        </p:nvSpPr>
        <p:spPr>
          <a:xfrm>
            <a:off x="8141025" y="210648"/>
            <a:ext cx="171600" cy="195600"/>
          </a:xfrm>
          <a:custGeom>
            <a:avLst/>
            <a:gdLst/>
            <a:ahLst/>
            <a:cxnLst/>
            <a:rect l="0" t="0" r="0" b="0"/>
            <a:pathLst>
              <a:path w="120000" h="120000" extrusionOk="0">
                <a:moveTo>
                  <a:pt x="101121" y="86659"/>
                </a:moveTo>
                <a:lnTo>
                  <a:pt x="101121" y="86659"/>
                </a:lnTo>
                <a:cubicBezTo>
                  <a:pt x="101121" y="86659"/>
                  <a:pt x="109592" y="87974"/>
                  <a:pt x="119951" y="85047"/>
                </a:cubicBezTo>
                <a:cubicBezTo>
                  <a:pt x="97442" y="12640"/>
                  <a:pt x="97442" y="12640"/>
                  <a:pt x="97442" y="12640"/>
                </a:cubicBezTo>
                <a:cubicBezTo>
                  <a:pt x="97055" y="12937"/>
                  <a:pt x="97055" y="12937"/>
                  <a:pt x="97055" y="12937"/>
                </a:cubicBezTo>
                <a:cubicBezTo>
                  <a:pt x="91149" y="10053"/>
                  <a:pt x="85244" y="7126"/>
                  <a:pt x="79338" y="3902"/>
                </a:cubicBezTo>
                <a:cubicBezTo>
                  <a:pt x="78225" y="3563"/>
                  <a:pt x="77111" y="2926"/>
                  <a:pt x="75998" y="2587"/>
                </a:cubicBezTo>
                <a:cubicBezTo>
                  <a:pt x="69366" y="0"/>
                  <a:pt x="63122" y="975"/>
                  <a:pt x="57216" y="4199"/>
                </a:cubicBezTo>
                <a:cubicBezTo>
                  <a:pt x="41339" y="12640"/>
                  <a:pt x="25849" y="21039"/>
                  <a:pt x="9971" y="29141"/>
                </a:cubicBezTo>
                <a:cubicBezTo>
                  <a:pt x="3340" y="33001"/>
                  <a:pt x="0" y="37497"/>
                  <a:pt x="0" y="44284"/>
                </a:cubicBezTo>
                <a:cubicBezTo>
                  <a:pt x="0" y="58197"/>
                  <a:pt x="0" y="72110"/>
                  <a:pt x="0" y="86023"/>
                </a:cubicBezTo>
                <a:cubicBezTo>
                  <a:pt x="0" y="89247"/>
                  <a:pt x="0" y="92810"/>
                  <a:pt x="0" y="96033"/>
                </a:cubicBezTo>
                <a:cubicBezTo>
                  <a:pt x="726" y="102184"/>
                  <a:pt x="4792" y="106723"/>
                  <a:pt x="11085" y="109607"/>
                </a:cubicBezTo>
                <a:cubicBezTo>
                  <a:pt x="17716" y="113170"/>
                  <a:pt x="25123" y="116394"/>
                  <a:pt x="31706" y="119957"/>
                </a:cubicBezTo>
                <a:cubicBezTo>
                  <a:pt x="107753" y="101548"/>
                  <a:pt x="107753" y="101548"/>
                  <a:pt x="107753" y="101548"/>
                </a:cubicBezTo>
                <a:cubicBezTo>
                  <a:pt x="107365" y="96670"/>
                  <a:pt x="105187" y="91198"/>
                  <a:pt x="101121" y="86659"/>
                </a:cubicBezTo>
              </a:path>
            </a:pathLst>
          </a:custGeom>
          <a:solidFill>
            <a:srgbClr val="EA433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2" name="Shape 332"/>
          <p:cNvSpPr/>
          <p:nvPr/>
        </p:nvSpPr>
        <p:spPr>
          <a:xfrm>
            <a:off x="8293604" y="396733"/>
            <a:ext cx="2100" cy="10800"/>
          </a:xfrm>
          <a:custGeom>
            <a:avLst/>
            <a:gdLst/>
            <a:ahLst/>
            <a:cxnLst/>
            <a:rect l="0" t="0" r="0" b="0"/>
            <a:pathLst>
              <a:path w="120000" h="120000" extrusionOk="0">
                <a:moveTo>
                  <a:pt x="116250" y="0"/>
                </a:moveTo>
                <a:lnTo>
                  <a:pt x="116250" y="0"/>
                </a:lnTo>
                <a:cubicBezTo>
                  <a:pt x="56250" y="72156"/>
                  <a:pt x="0" y="119215"/>
                  <a:pt x="0" y="119215"/>
                </a:cubicBezTo>
                <a:lnTo>
                  <a:pt x="30000" y="112941"/>
                </a:lnTo>
                <a:cubicBezTo>
                  <a:pt x="56250" y="89411"/>
                  <a:pt x="86250" y="47843"/>
                  <a:pt x="11625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3" name="Shape 333"/>
          <p:cNvSpPr/>
          <p:nvPr/>
        </p:nvSpPr>
        <p:spPr>
          <a:xfrm>
            <a:off x="8186493" y="376294"/>
            <a:ext cx="110100" cy="59999"/>
          </a:xfrm>
          <a:custGeom>
            <a:avLst/>
            <a:gdLst/>
            <a:ahLst/>
            <a:cxnLst/>
            <a:rect l="0" t="0" r="0" b="0"/>
            <a:pathLst>
              <a:path w="120000" h="120000" extrusionOk="0">
                <a:moveTo>
                  <a:pt x="118715" y="0"/>
                </a:moveTo>
                <a:lnTo>
                  <a:pt x="118715" y="0"/>
                </a:lnTo>
                <a:cubicBezTo>
                  <a:pt x="116977" y="1103"/>
                  <a:pt x="105491" y="7310"/>
                  <a:pt x="1209" y="58896"/>
                </a:cubicBezTo>
                <a:cubicBezTo>
                  <a:pt x="0" y="63034"/>
                  <a:pt x="0" y="63034"/>
                  <a:pt x="0" y="63034"/>
                </a:cubicBezTo>
                <a:cubicBezTo>
                  <a:pt x="43299" y="113517"/>
                  <a:pt x="43299" y="113517"/>
                  <a:pt x="43299" y="113517"/>
                </a:cubicBezTo>
                <a:cubicBezTo>
                  <a:pt x="43299" y="113517"/>
                  <a:pt x="48438" y="119862"/>
                  <a:pt x="57052" y="119862"/>
                </a:cubicBezTo>
                <a:cubicBezTo>
                  <a:pt x="60528" y="119862"/>
                  <a:pt x="63400" y="119862"/>
                  <a:pt x="67481" y="116689"/>
                </a:cubicBezTo>
                <a:cubicBezTo>
                  <a:pt x="116977" y="65103"/>
                  <a:pt x="116977" y="65103"/>
                  <a:pt x="116977" y="65103"/>
                </a:cubicBezTo>
                <a:cubicBezTo>
                  <a:pt x="116977" y="65103"/>
                  <a:pt x="117581" y="63034"/>
                  <a:pt x="117581" y="60827"/>
                </a:cubicBezTo>
                <a:lnTo>
                  <a:pt x="116977" y="61931"/>
                </a:lnTo>
                <a:cubicBezTo>
                  <a:pt x="116977" y="61931"/>
                  <a:pt x="118110" y="53655"/>
                  <a:pt x="119319" y="40965"/>
                </a:cubicBezTo>
                <a:cubicBezTo>
                  <a:pt x="119319" y="38758"/>
                  <a:pt x="119319" y="36827"/>
                  <a:pt x="119319" y="33655"/>
                </a:cubicBezTo>
                <a:cubicBezTo>
                  <a:pt x="119924" y="17793"/>
                  <a:pt x="118715" y="4137"/>
                  <a:pt x="118715" y="4137"/>
                </a:cubicBezTo>
                <a:cubicBezTo>
                  <a:pt x="118715" y="3172"/>
                  <a:pt x="118715" y="2068"/>
                  <a:pt x="118715" y="0"/>
                </a:cubicBez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4" name="Shape 334"/>
          <p:cNvSpPr/>
          <p:nvPr/>
        </p:nvSpPr>
        <p:spPr>
          <a:xfrm>
            <a:off x="8187409" y="353720"/>
            <a:ext cx="107700" cy="51900"/>
          </a:xfrm>
          <a:custGeom>
            <a:avLst/>
            <a:gdLst/>
            <a:ahLst/>
            <a:cxnLst/>
            <a:rect l="0" t="0" r="0" b="0"/>
            <a:pathLst>
              <a:path w="120000" h="120000" extrusionOk="0">
                <a:moveTo>
                  <a:pt x="109357" y="0"/>
                </a:moveTo>
                <a:lnTo>
                  <a:pt x="109357" y="0"/>
                </a:lnTo>
                <a:cubicBezTo>
                  <a:pt x="42956" y="1269"/>
                  <a:pt x="42956" y="1269"/>
                  <a:pt x="42956" y="1269"/>
                </a:cubicBezTo>
                <a:cubicBezTo>
                  <a:pt x="28149" y="7301"/>
                  <a:pt x="23521" y="29047"/>
                  <a:pt x="23521" y="29047"/>
                </a:cubicBezTo>
                <a:cubicBezTo>
                  <a:pt x="8251" y="89523"/>
                  <a:pt x="2313" y="111269"/>
                  <a:pt x="0" y="119841"/>
                </a:cubicBezTo>
                <a:cubicBezTo>
                  <a:pt x="106426" y="60476"/>
                  <a:pt x="118149" y="53333"/>
                  <a:pt x="119922" y="52063"/>
                </a:cubicBezTo>
                <a:cubicBezTo>
                  <a:pt x="118149" y="33809"/>
                  <a:pt x="115218" y="16984"/>
                  <a:pt x="109357"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5" name="Shape 335"/>
          <p:cNvSpPr/>
          <p:nvPr/>
        </p:nvSpPr>
        <p:spPr>
          <a:xfrm>
            <a:off x="8336632" y="332976"/>
            <a:ext cx="111900" cy="53700"/>
          </a:xfrm>
          <a:custGeom>
            <a:avLst/>
            <a:gdLst/>
            <a:ahLst/>
            <a:cxnLst/>
            <a:rect l="0" t="0" r="0" b="0"/>
            <a:pathLst>
              <a:path w="120000" h="120000" extrusionOk="0">
                <a:moveTo>
                  <a:pt x="593" y="72802"/>
                </a:moveTo>
                <a:lnTo>
                  <a:pt x="593" y="72802"/>
                </a:lnTo>
                <a:cubicBezTo>
                  <a:pt x="1187" y="88071"/>
                  <a:pt x="4526" y="104575"/>
                  <a:pt x="10760" y="119845"/>
                </a:cubicBezTo>
                <a:cubicBezTo>
                  <a:pt x="11873" y="119845"/>
                  <a:pt x="13061" y="119845"/>
                  <a:pt x="13061" y="119845"/>
                </a:cubicBezTo>
                <a:cubicBezTo>
                  <a:pt x="5640" y="105655"/>
                  <a:pt x="2300" y="88071"/>
                  <a:pt x="593" y="72802"/>
                </a:cubicBezTo>
                <a:lnTo>
                  <a:pt x="119925" y="0"/>
                </a:lnTo>
                <a:lnTo>
                  <a:pt x="119925" y="0"/>
                </a:lnTo>
                <a:cubicBezTo>
                  <a:pt x="113172" y="3547"/>
                  <a:pt x="88311" y="17583"/>
                  <a:pt x="0" y="65706"/>
                </a:cubicBezTo>
                <a:lnTo>
                  <a:pt x="0" y="65706"/>
                </a:lnTo>
                <a:cubicBezTo>
                  <a:pt x="1187" y="64627"/>
                  <a:pt x="13580" y="58766"/>
                  <a:pt x="119925" y="0"/>
                </a:cubicBezTo>
                <a:lnTo>
                  <a:pt x="119925" y="0"/>
                </a:lnTo>
                <a:lnTo>
                  <a:pt x="593" y="72802"/>
                </a:ln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6" name="Shape 336"/>
          <p:cNvSpPr/>
          <p:nvPr/>
        </p:nvSpPr>
        <p:spPr>
          <a:xfrm>
            <a:off x="8335106" y="306131"/>
            <a:ext cx="113400" cy="56400"/>
          </a:xfrm>
          <a:custGeom>
            <a:avLst/>
            <a:gdLst/>
            <a:ahLst/>
            <a:cxnLst/>
            <a:rect l="0" t="0" r="0" b="0"/>
            <a:pathLst>
              <a:path w="120000" h="120000" extrusionOk="0">
                <a:moveTo>
                  <a:pt x="66951" y="0"/>
                </a:moveTo>
                <a:lnTo>
                  <a:pt x="66951" y="0"/>
                </a:lnTo>
                <a:cubicBezTo>
                  <a:pt x="64170" y="0"/>
                  <a:pt x="60878" y="1176"/>
                  <a:pt x="57512" y="3382"/>
                </a:cubicBezTo>
                <a:cubicBezTo>
                  <a:pt x="5634" y="62794"/>
                  <a:pt x="5634" y="62794"/>
                  <a:pt x="5634" y="62794"/>
                </a:cubicBezTo>
                <a:cubicBezTo>
                  <a:pt x="5634" y="62794"/>
                  <a:pt x="0" y="88529"/>
                  <a:pt x="1682" y="119852"/>
                </a:cubicBezTo>
                <a:cubicBezTo>
                  <a:pt x="88756" y="73970"/>
                  <a:pt x="113268" y="60588"/>
                  <a:pt x="119926" y="57205"/>
                </a:cubicBezTo>
                <a:cubicBezTo>
                  <a:pt x="80341" y="6617"/>
                  <a:pt x="80341" y="6617"/>
                  <a:pt x="80341" y="6617"/>
                </a:cubicBezTo>
                <a:cubicBezTo>
                  <a:pt x="80341" y="6617"/>
                  <a:pt x="75292" y="0"/>
                  <a:pt x="66951" y="0"/>
                </a:cubicBez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7" name="Shape 337"/>
          <p:cNvSpPr/>
          <p:nvPr/>
        </p:nvSpPr>
        <p:spPr>
          <a:xfrm>
            <a:off x="8336632" y="332976"/>
            <a:ext cx="114900" cy="55800"/>
          </a:xfrm>
          <a:custGeom>
            <a:avLst/>
            <a:gdLst/>
            <a:ahLst/>
            <a:cxnLst/>
            <a:rect l="0" t="0" r="0" b="0"/>
            <a:pathLst>
              <a:path w="120000" h="120000" extrusionOk="0">
                <a:moveTo>
                  <a:pt x="116608" y="0"/>
                </a:moveTo>
                <a:lnTo>
                  <a:pt x="116608" y="0"/>
                </a:lnTo>
                <a:cubicBezTo>
                  <a:pt x="13205" y="56514"/>
                  <a:pt x="1154" y="62150"/>
                  <a:pt x="0" y="63189"/>
                </a:cubicBezTo>
                <a:cubicBezTo>
                  <a:pt x="0" y="64375"/>
                  <a:pt x="0" y="66600"/>
                  <a:pt x="0" y="67787"/>
                </a:cubicBezTo>
                <a:cubicBezTo>
                  <a:pt x="0" y="68974"/>
                  <a:pt x="577" y="68974"/>
                  <a:pt x="577" y="70012"/>
                </a:cubicBezTo>
                <a:cubicBezTo>
                  <a:pt x="2236" y="84697"/>
                  <a:pt x="5484" y="101606"/>
                  <a:pt x="12699" y="115253"/>
                </a:cubicBezTo>
                <a:cubicBezTo>
                  <a:pt x="12699" y="115253"/>
                  <a:pt x="11545" y="115253"/>
                  <a:pt x="10463" y="115253"/>
                </a:cubicBezTo>
                <a:cubicBezTo>
                  <a:pt x="11040" y="116440"/>
                  <a:pt x="11545" y="118665"/>
                  <a:pt x="12699" y="119851"/>
                </a:cubicBezTo>
                <a:lnTo>
                  <a:pt x="12699" y="119851"/>
                </a:lnTo>
                <a:lnTo>
                  <a:pt x="12699" y="119851"/>
                </a:lnTo>
                <a:lnTo>
                  <a:pt x="12699" y="119851"/>
                </a:lnTo>
                <a:cubicBezTo>
                  <a:pt x="77570" y="118665"/>
                  <a:pt x="77570" y="118665"/>
                  <a:pt x="77570" y="118665"/>
                </a:cubicBezTo>
                <a:cubicBezTo>
                  <a:pt x="91930" y="113028"/>
                  <a:pt x="96259" y="92707"/>
                  <a:pt x="96259" y="92707"/>
                </a:cubicBezTo>
                <a:cubicBezTo>
                  <a:pt x="119927" y="3411"/>
                  <a:pt x="119927" y="3411"/>
                  <a:pt x="119927" y="3411"/>
                </a:cubicBezTo>
                <a:cubicBezTo>
                  <a:pt x="119422" y="3411"/>
                  <a:pt x="119422" y="3411"/>
                  <a:pt x="119422" y="3411"/>
                </a:cubicBezTo>
                <a:cubicBezTo>
                  <a:pt x="118268" y="2224"/>
                  <a:pt x="117763" y="1186"/>
                  <a:pt x="116608"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8" name="Shape 338"/>
          <p:cNvSpPr/>
          <p:nvPr/>
        </p:nvSpPr>
        <p:spPr>
          <a:xfrm>
            <a:off x="8322899" y="393072"/>
            <a:ext cx="35100" cy="115800"/>
          </a:xfrm>
          <a:custGeom>
            <a:avLst/>
            <a:gdLst/>
            <a:ahLst/>
            <a:cxnLst/>
            <a:rect l="0" t="0" r="0" b="0"/>
            <a:pathLst>
              <a:path w="120000" h="120000" extrusionOk="0">
                <a:moveTo>
                  <a:pt x="0" y="0"/>
                </a:moveTo>
                <a:lnTo>
                  <a:pt x="0" y="0"/>
                </a:lnTo>
                <a:lnTo>
                  <a:pt x="0" y="0"/>
                </a:lnTo>
                <a:cubicBezTo>
                  <a:pt x="5390" y="5438"/>
                  <a:pt x="26718" y="28336"/>
                  <a:pt x="116250" y="117781"/>
                </a:cubicBezTo>
                <a:cubicBezTo>
                  <a:pt x="114375" y="118354"/>
                  <a:pt x="112500" y="118855"/>
                  <a:pt x="112500" y="119427"/>
                </a:cubicBezTo>
                <a:cubicBezTo>
                  <a:pt x="114375" y="119928"/>
                  <a:pt x="114375" y="119928"/>
                  <a:pt x="114375" y="119928"/>
                </a:cubicBezTo>
                <a:cubicBezTo>
                  <a:pt x="116250" y="119427"/>
                  <a:pt x="117890" y="118855"/>
                  <a:pt x="119765" y="118354"/>
                </a:cubicBezTo>
                <a:cubicBezTo>
                  <a:pt x="117890" y="117781"/>
                  <a:pt x="117890" y="117781"/>
                  <a:pt x="116250" y="117781"/>
                </a:cubicBezTo>
                <a:cubicBezTo>
                  <a:pt x="116250" y="117781"/>
                  <a:pt x="116250" y="117781"/>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39" name="Shape 339"/>
          <p:cNvSpPr/>
          <p:nvPr/>
        </p:nvSpPr>
        <p:spPr>
          <a:xfrm>
            <a:off x="8293604" y="393072"/>
            <a:ext cx="64200" cy="115500"/>
          </a:xfrm>
          <a:custGeom>
            <a:avLst/>
            <a:gdLst/>
            <a:ahLst/>
            <a:cxnLst/>
            <a:rect l="0" t="0" r="0" b="0"/>
            <a:pathLst>
              <a:path w="120000" h="120000" extrusionOk="0">
                <a:moveTo>
                  <a:pt x="118831" y="118275"/>
                </a:moveTo>
                <a:lnTo>
                  <a:pt x="118831" y="118275"/>
                </a:lnTo>
                <a:cubicBezTo>
                  <a:pt x="118831" y="117772"/>
                  <a:pt x="118831" y="117772"/>
                  <a:pt x="118831" y="117772"/>
                </a:cubicBezTo>
                <a:cubicBezTo>
                  <a:pt x="118831" y="118275"/>
                  <a:pt x="118831" y="118275"/>
                  <a:pt x="118831" y="118275"/>
                </a:cubicBezTo>
                <a:lnTo>
                  <a:pt x="55454" y="0"/>
                </a:lnTo>
                <a:lnTo>
                  <a:pt x="55454" y="0"/>
                </a:lnTo>
                <a:cubicBezTo>
                  <a:pt x="54545" y="0"/>
                  <a:pt x="54545" y="0"/>
                  <a:pt x="54545" y="0"/>
                </a:cubicBezTo>
                <a:cubicBezTo>
                  <a:pt x="38571" y="3233"/>
                  <a:pt x="20779" y="8191"/>
                  <a:pt x="0" y="16958"/>
                </a:cubicBezTo>
                <a:cubicBezTo>
                  <a:pt x="5974" y="82131"/>
                  <a:pt x="5974" y="82131"/>
                  <a:pt x="5974" y="82131"/>
                </a:cubicBezTo>
                <a:cubicBezTo>
                  <a:pt x="12857" y="96934"/>
                  <a:pt x="31688" y="100742"/>
                  <a:pt x="31688" y="100742"/>
                </a:cubicBezTo>
                <a:cubicBezTo>
                  <a:pt x="96103" y="115544"/>
                  <a:pt x="112857" y="119353"/>
                  <a:pt x="117792" y="119928"/>
                </a:cubicBezTo>
                <a:cubicBezTo>
                  <a:pt x="117792" y="119353"/>
                  <a:pt x="118831" y="118850"/>
                  <a:pt x="119870" y="118275"/>
                </a:cubicBezTo>
                <a:cubicBezTo>
                  <a:pt x="70259" y="28455"/>
                  <a:pt x="58441" y="5461"/>
                  <a:pt x="55454" y="0"/>
                </a:cubicBezTo>
                <a:lnTo>
                  <a:pt x="118831" y="118275"/>
                </a:ln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0" name="Shape 340"/>
          <p:cNvSpPr/>
          <p:nvPr/>
        </p:nvSpPr>
        <p:spPr>
          <a:xfrm>
            <a:off x="8356771" y="506554"/>
            <a:ext cx="300" cy="600"/>
          </a:xfrm>
          <a:custGeom>
            <a:avLst/>
            <a:gdLst/>
            <a:ahLst/>
            <a:cxnLst/>
            <a:rect l="0" t="0" r="0" b="0"/>
            <a:pathLst>
              <a:path w="120000" h="120000" extrusionOk="0">
                <a:moveTo>
                  <a:pt x="0" y="0"/>
                </a:moveTo>
                <a:lnTo>
                  <a:pt x="0" y="0"/>
                </a:lnTo>
                <a:cubicBezTo>
                  <a:pt x="0" y="105000"/>
                  <a:pt x="0" y="105000"/>
                  <a:pt x="0" y="105000"/>
                </a:cubicBezTo>
                <a:cubicBezTo>
                  <a:pt x="0" y="105000"/>
                  <a:pt x="0" y="105000"/>
                  <a:pt x="0" y="0"/>
                </a:cubicBezTo>
              </a:path>
            </a:pathLst>
          </a:custGeom>
          <a:solidFill>
            <a:srgbClr val="496AA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1" name="Shape 341"/>
          <p:cNvSpPr/>
          <p:nvPr/>
        </p:nvSpPr>
        <p:spPr>
          <a:xfrm>
            <a:off x="8322899" y="388496"/>
            <a:ext cx="69000" cy="119400"/>
          </a:xfrm>
          <a:custGeom>
            <a:avLst/>
            <a:gdLst/>
            <a:ahLst/>
            <a:cxnLst/>
            <a:rect l="0" t="0" r="0" b="0"/>
            <a:pathLst>
              <a:path w="120000" h="120000" extrusionOk="0">
                <a:moveTo>
                  <a:pt x="38400" y="0"/>
                </a:moveTo>
                <a:lnTo>
                  <a:pt x="38400" y="0"/>
                </a:lnTo>
                <a:cubicBezTo>
                  <a:pt x="31080" y="0"/>
                  <a:pt x="18360" y="1044"/>
                  <a:pt x="0" y="4802"/>
                </a:cubicBezTo>
                <a:cubicBezTo>
                  <a:pt x="59520" y="119373"/>
                  <a:pt x="59520" y="119373"/>
                  <a:pt x="59520" y="119373"/>
                </a:cubicBezTo>
                <a:cubicBezTo>
                  <a:pt x="60360" y="119373"/>
                  <a:pt x="60360" y="119373"/>
                  <a:pt x="61320" y="119930"/>
                </a:cubicBezTo>
                <a:cubicBezTo>
                  <a:pt x="107880" y="79071"/>
                  <a:pt x="107880" y="79071"/>
                  <a:pt x="107880" y="79071"/>
                </a:cubicBezTo>
                <a:cubicBezTo>
                  <a:pt x="107880" y="79071"/>
                  <a:pt x="119880" y="69535"/>
                  <a:pt x="110760" y="55684"/>
                </a:cubicBezTo>
                <a:cubicBezTo>
                  <a:pt x="49440" y="4802"/>
                  <a:pt x="44880" y="1044"/>
                  <a:pt x="44880" y="556"/>
                </a:cubicBezTo>
                <a:lnTo>
                  <a:pt x="44880" y="556"/>
                </a:lnTo>
                <a:cubicBezTo>
                  <a:pt x="44880" y="556"/>
                  <a:pt x="42120" y="0"/>
                  <a:pt x="38400"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2" name="Shape 342"/>
          <p:cNvSpPr/>
          <p:nvPr/>
        </p:nvSpPr>
        <p:spPr>
          <a:xfrm>
            <a:off x="8348838" y="389107"/>
            <a:ext cx="300" cy="300"/>
          </a:xfrm>
          <a:custGeom>
            <a:avLst/>
            <a:gdLst/>
            <a:ahLst/>
            <a:cxnLst/>
            <a:rect l="0" t="0" r="0" b="0"/>
            <a:pathLst>
              <a:path w="120000" h="120000" extrusionOk="0">
                <a:moveTo>
                  <a:pt x="0" y="0"/>
                </a:moveTo>
                <a:lnTo>
                  <a:pt x="0" y="0"/>
                </a:lnTo>
              </a:path>
            </a:pathLst>
          </a:custGeom>
          <a:solidFill>
            <a:srgbClr val="B48603"/>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3" name="Shape 343"/>
          <p:cNvSpPr/>
          <p:nvPr/>
        </p:nvSpPr>
        <p:spPr>
          <a:xfrm>
            <a:off x="8280787" y="233222"/>
            <a:ext cx="59400" cy="120000"/>
          </a:xfrm>
          <a:custGeom>
            <a:avLst/>
            <a:gdLst/>
            <a:ahLst/>
            <a:cxnLst/>
            <a:rect l="0" t="0" r="0" b="0"/>
            <a:pathLst>
              <a:path w="120000" h="120000" extrusionOk="0">
                <a:moveTo>
                  <a:pt x="0" y="0"/>
                </a:moveTo>
                <a:lnTo>
                  <a:pt x="0" y="0"/>
                </a:lnTo>
                <a:cubicBezTo>
                  <a:pt x="3091" y="5796"/>
                  <a:pt x="14894" y="27878"/>
                  <a:pt x="64215" y="115721"/>
                </a:cubicBezTo>
                <a:cubicBezTo>
                  <a:pt x="47072" y="118343"/>
                  <a:pt x="31053" y="118895"/>
                  <a:pt x="21358" y="118895"/>
                </a:cubicBezTo>
                <a:cubicBezTo>
                  <a:pt x="13770" y="118895"/>
                  <a:pt x="9555" y="118343"/>
                  <a:pt x="9555" y="118343"/>
                </a:cubicBezTo>
                <a:cubicBezTo>
                  <a:pt x="9555" y="118895"/>
                  <a:pt x="10679" y="119378"/>
                  <a:pt x="11662" y="119930"/>
                </a:cubicBezTo>
                <a:cubicBezTo>
                  <a:pt x="13770" y="119930"/>
                  <a:pt x="17002" y="119930"/>
                  <a:pt x="21358" y="119930"/>
                </a:cubicBezTo>
                <a:cubicBezTo>
                  <a:pt x="31053" y="119930"/>
                  <a:pt x="47072" y="119930"/>
                  <a:pt x="64215" y="117308"/>
                </a:cubicBezTo>
                <a:cubicBezTo>
                  <a:pt x="81217" y="114686"/>
                  <a:pt x="100608" y="109925"/>
                  <a:pt x="117751" y="102541"/>
                </a:cubicBezTo>
                <a:cubicBezTo>
                  <a:pt x="118875" y="101506"/>
                  <a:pt x="118875" y="101023"/>
                  <a:pt x="119859" y="100471"/>
                </a:cubicBezTo>
                <a:lnTo>
                  <a:pt x="119859" y="100471"/>
                </a:lnTo>
                <a:cubicBezTo>
                  <a:pt x="102716" y="108338"/>
                  <a:pt x="82341" y="112547"/>
                  <a:pt x="64215" y="115169"/>
                </a:cubicBezTo>
                <a:cubicBezTo>
                  <a:pt x="64215" y="115169"/>
                  <a:pt x="64215" y="115169"/>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4" name="Shape 344"/>
          <p:cNvSpPr/>
          <p:nvPr/>
        </p:nvSpPr>
        <p:spPr>
          <a:xfrm>
            <a:off x="8280787" y="233222"/>
            <a:ext cx="59400" cy="115500"/>
          </a:xfrm>
          <a:custGeom>
            <a:avLst/>
            <a:gdLst/>
            <a:ahLst/>
            <a:cxnLst/>
            <a:rect l="0" t="0" r="0" b="0"/>
            <a:pathLst>
              <a:path w="120000" h="120000" extrusionOk="0">
                <a:moveTo>
                  <a:pt x="119859" y="104622"/>
                </a:moveTo>
                <a:lnTo>
                  <a:pt x="119859" y="104622"/>
                </a:lnTo>
                <a:cubicBezTo>
                  <a:pt x="118875" y="105197"/>
                  <a:pt x="118875" y="105700"/>
                  <a:pt x="117751" y="106778"/>
                </a:cubicBezTo>
                <a:cubicBezTo>
                  <a:pt x="118875" y="106778"/>
                  <a:pt x="118875" y="106275"/>
                  <a:pt x="119859" y="106275"/>
                </a:cubicBezTo>
                <a:cubicBezTo>
                  <a:pt x="119859" y="105700"/>
                  <a:pt x="119859" y="105197"/>
                  <a:pt x="119859" y="104622"/>
                </a:cubicBezTo>
                <a:lnTo>
                  <a:pt x="0" y="0"/>
                </a:lnTo>
                <a:lnTo>
                  <a:pt x="0" y="0"/>
                </a:lnTo>
                <a:cubicBezTo>
                  <a:pt x="64215" y="119928"/>
                  <a:pt x="64215" y="119928"/>
                  <a:pt x="64215" y="119928"/>
                </a:cubicBezTo>
                <a:cubicBezTo>
                  <a:pt x="82341" y="117197"/>
                  <a:pt x="102716" y="112814"/>
                  <a:pt x="119859" y="104622"/>
                </a:cubicBezTo>
                <a:cubicBezTo>
                  <a:pt x="114519" y="42179"/>
                  <a:pt x="114519" y="42179"/>
                  <a:pt x="114519" y="42179"/>
                </a:cubicBezTo>
                <a:cubicBezTo>
                  <a:pt x="107072" y="27377"/>
                  <a:pt x="87681" y="22994"/>
                  <a:pt x="87681" y="22994"/>
                </a:cubicBezTo>
                <a:cubicBezTo>
                  <a:pt x="21358" y="5461"/>
                  <a:pt x="4215" y="1077"/>
                  <a:pt x="0" y="0"/>
                </a:cubicBezTo>
                <a:lnTo>
                  <a:pt x="119859" y="104622"/>
                </a:ln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5" name="Shape 345"/>
          <p:cNvSpPr/>
          <p:nvPr/>
        </p:nvSpPr>
        <p:spPr>
          <a:xfrm>
            <a:off x="8245389" y="233222"/>
            <a:ext cx="67200" cy="120000"/>
          </a:xfrm>
          <a:custGeom>
            <a:avLst/>
            <a:gdLst/>
            <a:ahLst/>
            <a:cxnLst/>
            <a:rect l="0" t="0" r="0" b="0"/>
            <a:pathLst>
              <a:path w="120000" h="120000" extrusionOk="0">
                <a:moveTo>
                  <a:pt x="62350" y="0"/>
                </a:moveTo>
                <a:lnTo>
                  <a:pt x="62350" y="0"/>
                </a:lnTo>
                <a:lnTo>
                  <a:pt x="62350" y="0"/>
                </a:lnTo>
                <a:cubicBezTo>
                  <a:pt x="61360" y="0"/>
                  <a:pt x="61360" y="0"/>
                  <a:pt x="61360" y="0"/>
                </a:cubicBezTo>
                <a:cubicBezTo>
                  <a:pt x="12371" y="42093"/>
                  <a:pt x="12371" y="42093"/>
                  <a:pt x="12371" y="42093"/>
                </a:cubicBezTo>
                <a:cubicBezTo>
                  <a:pt x="12371" y="42093"/>
                  <a:pt x="0" y="51063"/>
                  <a:pt x="8536" y="64726"/>
                </a:cubicBezTo>
                <a:cubicBezTo>
                  <a:pt x="70886" y="119930"/>
                  <a:pt x="70886" y="119930"/>
                  <a:pt x="70886" y="119930"/>
                </a:cubicBezTo>
                <a:cubicBezTo>
                  <a:pt x="70886" y="119930"/>
                  <a:pt x="71752" y="119930"/>
                  <a:pt x="73608" y="119930"/>
                </a:cubicBezTo>
                <a:cubicBezTo>
                  <a:pt x="72742" y="119378"/>
                  <a:pt x="71752" y="118895"/>
                  <a:pt x="71752" y="118343"/>
                </a:cubicBezTo>
                <a:cubicBezTo>
                  <a:pt x="71752" y="118343"/>
                  <a:pt x="75463" y="118895"/>
                  <a:pt x="82144" y="118895"/>
                </a:cubicBezTo>
                <a:cubicBezTo>
                  <a:pt x="90680" y="118895"/>
                  <a:pt x="104783" y="118343"/>
                  <a:pt x="119876" y="115721"/>
                </a:cubicBezTo>
                <a:cubicBezTo>
                  <a:pt x="76453" y="27878"/>
                  <a:pt x="66061" y="5796"/>
                  <a:pt x="63340" y="0"/>
                </a:cubicBezTo>
                <a:cubicBezTo>
                  <a:pt x="62350" y="0"/>
                  <a:pt x="62350" y="0"/>
                  <a:pt x="62350"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6" name="Shape 346"/>
          <p:cNvSpPr/>
          <p:nvPr/>
        </p:nvSpPr>
        <p:spPr>
          <a:xfrm>
            <a:off x="8534679" y="212173"/>
            <a:ext cx="45300" cy="62700"/>
          </a:xfrm>
          <a:custGeom>
            <a:avLst/>
            <a:gdLst/>
            <a:ahLst/>
            <a:cxnLst/>
            <a:rect l="0" t="0" r="0" b="0"/>
            <a:pathLst>
              <a:path w="120000" h="120000" extrusionOk="0">
                <a:moveTo>
                  <a:pt x="119817" y="101762"/>
                </a:moveTo>
                <a:lnTo>
                  <a:pt x="119817" y="101762"/>
                </a:lnTo>
                <a:cubicBezTo>
                  <a:pt x="115433" y="106784"/>
                  <a:pt x="110136" y="110881"/>
                  <a:pt x="100273" y="113788"/>
                </a:cubicBezTo>
                <a:cubicBezTo>
                  <a:pt x="90410" y="117885"/>
                  <a:pt x="77990" y="119867"/>
                  <a:pt x="64109" y="119867"/>
                </a:cubicBezTo>
                <a:cubicBezTo>
                  <a:pt x="44566" y="119867"/>
                  <a:pt x="29223" y="114845"/>
                  <a:pt x="18082" y="105726"/>
                </a:cubicBezTo>
                <a:cubicBezTo>
                  <a:pt x="5479" y="97797"/>
                  <a:pt x="0" y="85638"/>
                  <a:pt x="0" y="71497"/>
                </a:cubicBezTo>
                <a:cubicBezTo>
                  <a:pt x="0" y="48370"/>
                  <a:pt x="0" y="48370"/>
                  <a:pt x="0" y="48370"/>
                </a:cubicBezTo>
                <a:cubicBezTo>
                  <a:pt x="0" y="34229"/>
                  <a:pt x="5479" y="22202"/>
                  <a:pt x="16621" y="14140"/>
                </a:cubicBezTo>
                <a:cubicBezTo>
                  <a:pt x="29223" y="5022"/>
                  <a:pt x="43105" y="0"/>
                  <a:pt x="62648" y="0"/>
                </a:cubicBezTo>
                <a:cubicBezTo>
                  <a:pt x="79452" y="0"/>
                  <a:pt x="94794" y="4096"/>
                  <a:pt x="104474" y="11101"/>
                </a:cubicBezTo>
                <a:cubicBezTo>
                  <a:pt x="114155" y="17180"/>
                  <a:pt x="119817" y="26299"/>
                  <a:pt x="119817" y="37268"/>
                </a:cubicBezTo>
                <a:lnTo>
                  <a:pt x="119817" y="37268"/>
                </a:lnTo>
                <a:cubicBezTo>
                  <a:pt x="98812" y="37268"/>
                  <a:pt x="98812" y="37268"/>
                  <a:pt x="98812" y="37268"/>
                </a:cubicBezTo>
                <a:cubicBezTo>
                  <a:pt x="98812" y="30264"/>
                  <a:pt x="94794" y="24185"/>
                  <a:pt x="89132" y="20088"/>
                </a:cubicBezTo>
                <a:cubicBezTo>
                  <a:pt x="82191" y="15198"/>
                  <a:pt x="73789" y="13083"/>
                  <a:pt x="62648" y="13083"/>
                </a:cubicBezTo>
                <a:cubicBezTo>
                  <a:pt x="50228" y="13083"/>
                  <a:pt x="40365" y="16123"/>
                  <a:pt x="31963" y="22202"/>
                </a:cubicBezTo>
                <a:cubicBezTo>
                  <a:pt x="25022" y="29207"/>
                  <a:pt x="20821" y="37268"/>
                  <a:pt x="20821" y="47444"/>
                </a:cubicBezTo>
                <a:cubicBezTo>
                  <a:pt x="20821" y="71497"/>
                  <a:pt x="20821" y="71497"/>
                  <a:pt x="20821" y="71497"/>
                </a:cubicBezTo>
                <a:cubicBezTo>
                  <a:pt x="20821" y="82599"/>
                  <a:pt x="25022" y="90660"/>
                  <a:pt x="33424" y="97797"/>
                </a:cubicBezTo>
                <a:cubicBezTo>
                  <a:pt x="41826" y="103744"/>
                  <a:pt x="51506" y="106784"/>
                  <a:pt x="64109" y="106784"/>
                </a:cubicBezTo>
                <a:cubicBezTo>
                  <a:pt x="72328" y="106784"/>
                  <a:pt x="80730" y="106784"/>
                  <a:pt x="86210" y="104801"/>
                </a:cubicBezTo>
                <a:cubicBezTo>
                  <a:pt x="91872" y="102819"/>
                  <a:pt x="96073" y="100704"/>
                  <a:pt x="98812" y="97797"/>
                </a:cubicBezTo>
                <a:cubicBezTo>
                  <a:pt x="98812" y="72555"/>
                  <a:pt x="98812" y="72555"/>
                  <a:pt x="98812" y="72555"/>
                </a:cubicBezTo>
                <a:cubicBezTo>
                  <a:pt x="62648" y="72555"/>
                  <a:pt x="62648" y="72555"/>
                  <a:pt x="62648" y="72555"/>
                </a:cubicBezTo>
                <a:cubicBezTo>
                  <a:pt x="62648" y="59471"/>
                  <a:pt x="62648" y="59471"/>
                  <a:pt x="62648" y="59471"/>
                </a:cubicBezTo>
                <a:cubicBezTo>
                  <a:pt x="119817" y="59471"/>
                  <a:pt x="119817" y="59471"/>
                  <a:pt x="119817" y="59471"/>
                </a:cubicBezTo>
                <a:lnTo>
                  <a:pt x="119817" y="10176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7" name="Shape 347"/>
          <p:cNvSpPr/>
          <p:nvPr/>
        </p:nvSpPr>
        <p:spPr>
          <a:xfrm>
            <a:off x="8592964" y="209123"/>
            <a:ext cx="8100" cy="65100"/>
          </a:xfrm>
          <a:custGeom>
            <a:avLst/>
            <a:gdLst/>
            <a:ahLst/>
            <a:cxnLst/>
            <a:rect l="0" t="0" r="0" b="0"/>
            <a:pathLst>
              <a:path w="120000" h="120000" extrusionOk="0">
                <a:moveTo>
                  <a:pt x="118956" y="119872"/>
                </a:moveTo>
                <a:lnTo>
                  <a:pt x="0" y="119872"/>
                </a:lnTo>
                <a:lnTo>
                  <a:pt x="0" y="0"/>
                </a:lnTo>
                <a:lnTo>
                  <a:pt x="118956" y="0"/>
                </a:lnTo>
                <a:lnTo>
                  <a:pt x="118956"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8" name="Shape 348"/>
          <p:cNvSpPr/>
          <p:nvPr/>
        </p:nvSpPr>
        <p:spPr>
          <a:xfrm>
            <a:off x="8610968" y="228036"/>
            <a:ext cx="40200" cy="47100"/>
          </a:xfrm>
          <a:custGeom>
            <a:avLst/>
            <a:gdLst/>
            <a:ahLst/>
            <a:cxnLst/>
            <a:rect l="0" t="0" r="0" b="0"/>
            <a:pathLst>
              <a:path w="120000" h="120000" extrusionOk="0">
                <a:moveTo>
                  <a:pt x="0" y="57790"/>
                </a:moveTo>
                <a:lnTo>
                  <a:pt x="0" y="57790"/>
                </a:lnTo>
                <a:cubicBezTo>
                  <a:pt x="0" y="41708"/>
                  <a:pt x="4750" y="26863"/>
                  <a:pt x="15697" y="16082"/>
                </a:cubicBezTo>
                <a:cubicBezTo>
                  <a:pt x="26850" y="5301"/>
                  <a:pt x="41101" y="0"/>
                  <a:pt x="59896" y="0"/>
                </a:cubicBezTo>
                <a:cubicBezTo>
                  <a:pt x="78691" y="0"/>
                  <a:pt x="92943" y="5301"/>
                  <a:pt x="104096" y="16082"/>
                </a:cubicBezTo>
                <a:cubicBezTo>
                  <a:pt x="115043" y="26863"/>
                  <a:pt x="119793" y="41708"/>
                  <a:pt x="119793" y="57790"/>
                </a:cubicBezTo>
                <a:cubicBezTo>
                  <a:pt x="119793" y="60618"/>
                  <a:pt x="119793" y="60618"/>
                  <a:pt x="119793" y="60618"/>
                </a:cubicBezTo>
                <a:cubicBezTo>
                  <a:pt x="119793" y="78114"/>
                  <a:pt x="115043" y="91723"/>
                  <a:pt x="104096" y="102326"/>
                </a:cubicBezTo>
                <a:cubicBezTo>
                  <a:pt x="92943" y="114521"/>
                  <a:pt x="78691" y="119823"/>
                  <a:pt x="59896" y="119823"/>
                </a:cubicBezTo>
                <a:cubicBezTo>
                  <a:pt x="41101" y="119823"/>
                  <a:pt x="26850" y="113107"/>
                  <a:pt x="15697" y="102326"/>
                </a:cubicBezTo>
                <a:cubicBezTo>
                  <a:pt x="4750" y="91723"/>
                  <a:pt x="0" y="78114"/>
                  <a:pt x="0" y="60618"/>
                </a:cubicBezTo>
                <a:lnTo>
                  <a:pt x="0" y="57790"/>
                </a:lnTo>
                <a:close/>
                <a:moveTo>
                  <a:pt x="23752" y="60618"/>
                </a:moveTo>
                <a:lnTo>
                  <a:pt x="23752" y="60618"/>
                </a:lnTo>
                <a:cubicBezTo>
                  <a:pt x="23752" y="72636"/>
                  <a:pt x="26850" y="83416"/>
                  <a:pt x="33046" y="91723"/>
                </a:cubicBezTo>
                <a:cubicBezTo>
                  <a:pt x="39449" y="98262"/>
                  <a:pt x="47297" y="102326"/>
                  <a:pt x="59896" y="102326"/>
                </a:cubicBezTo>
                <a:cubicBezTo>
                  <a:pt x="71049" y="102326"/>
                  <a:pt x="80344" y="98262"/>
                  <a:pt x="86746" y="91723"/>
                </a:cubicBezTo>
                <a:cubicBezTo>
                  <a:pt x="92943" y="83416"/>
                  <a:pt x="96041" y="72636"/>
                  <a:pt x="96041" y="60618"/>
                </a:cubicBezTo>
                <a:cubicBezTo>
                  <a:pt x="96041" y="57790"/>
                  <a:pt x="96041" y="57790"/>
                  <a:pt x="96041" y="57790"/>
                </a:cubicBezTo>
                <a:cubicBezTo>
                  <a:pt x="96041" y="45773"/>
                  <a:pt x="92943" y="36406"/>
                  <a:pt x="86746" y="28276"/>
                </a:cubicBezTo>
                <a:cubicBezTo>
                  <a:pt x="80344" y="20147"/>
                  <a:pt x="71049" y="16082"/>
                  <a:pt x="59896" y="16082"/>
                </a:cubicBezTo>
                <a:cubicBezTo>
                  <a:pt x="47297" y="16082"/>
                  <a:pt x="39449" y="20147"/>
                  <a:pt x="33046" y="28276"/>
                </a:cubicBezTo>
                <a:cubicBezTo>
                  <a:pt x="26850" y="36406"/>
                  <a:pt x="23752" y="45773"/>
                  <a:pt x="23752" y="57790"/>
                </a:cubicBezTo>
                <a:lnTo>
                  <a:pt x="23752" y="6061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49" name="Shape 349"/>
          <p:cNvSpPr/>
          <p:nvPr/>
        </p:nvSpPr>
        <p:spPr>
          <a:xfrm>
            <a:off x="8660710" y="209123"/>
            <a:ext cx="38100" cy="66000"/>
          </a:xfrm>
          <a:custGeom>
            <a:avLst/>
            <a:gdLst/>
            <a:ahLst/>
            <a:cxnLst/>
            <a:rect l="0" t="0" r="0" b="0"/>
            <a:pathLst>
              <a:path w="120000" h="120000" extrusionOk="0">
                <a:moveTo>
                  <a:pt x="119781" y="79580"/>
                </a:moveTo>
                <a:lnTo>
                  <a:pt x="119781" y="79580"/>
                </a:lnTo>
                <a:cubicBezTo>
                  <a:pt x="119781" y="92046"/>
                  <a:pt x="116290" y="101615"/>
                  <a:pt x="106472" y="108415"/>
                </a:cubicBezTo>
                <a:cubicBezTo>
                  <a:pt x="96436" y="116096"/>
                  <a:pt x="83127" y="119874"/>
                  <a:pt x="64800" y="119874"/>
                </a:cubicBezTo>
                <a:cubicBezTo>
                  <a:pt x="54981" y="119874"/>
                  <a:pt x="48218" y="117985"/>
                  <a:pt x="39927" y="116096"/>
                </a:cubicBezTo>
                <a:cubicBezTo>
                  <a:pt x="33163" y="114081"/>
                  <a:pt x="28363" y="111311"/>
                  <a:pt x="23345" y="106400"/>
                </a:cubicBezTo>
                <a:cubicBezTo>
                  <a:pt x="18327" y="117985"/>
                  <a:pt x="18327" y="117985"/>
                  <a:pt x="18327" y="117985"/>
                </a:cubicBezTo>
                <a:cubicBezTo>
                  <a:pt x="0" y="117985"/>
                  <a:pt x="0" y="117985"/>
                  <a:pt x="0" y="117985"/>
                </a:cubicBezTo>
                <a:cubicBezTo>
                  <a:pt x="0" y="0"/>
                  <a:pt x="0" y="0"/>
                  <a:pt x="0" y="0"/>
                </a:cubicBezTo>
                <a:cubicBezTo>
                  <a:pt x="24872" y="0"/>
                  <a:pt x="24872" y="0"/>
                  <a:pt x="24872" y="0"/>
                </a:cubicBezTo>
                <a:cubicBezTo>
                  <a:pt x="24872" y="45960"/>
                  <a:pt x="24872" y="45960"/>
                  <a:pt x="24872" y="45960"/>
                </a:cubicBezTo>
                <a:cubicBezTo>
                  <a:pt x="29890" y="42182"/>
                  <a:pt x="34909" y="39286"/>
                  <a:pt x="41672" y="37397"/>
                </a:cubicBezTo>
                <a:cubicBezTo>
                  <a:pt x="48218" y="35383"/>
                  <a:pt x="56509" y="34501"/>
                  <a:pt x="64800" y="34501"/>
                </a:cubicBezTo>
                <a:cubicBezTo>
                  <a:pt x="83127" y="34501"/>
                  <a:pt x="96436" y="38279"/>
                  <a:pt x="106472" y="46967"/>
                </a:cubicBezTo>
                <a:cubicBezTo>
                  <a:pt x="116290" y="54648"/>
                  <a:pt x="119781" y="65225"/>
                  <a:pt x="119781" y="78698"/>
                </a:cubicBezTo>
                <a:lnTo>
                  <a:pt x="119781" y="79580"/>
                </a:lnTo>
                <a:close/>
                <a:moveTo>
                  <a:pt x="94909" y="78698"/>
                </a:moveTo>
                <a:lnTo>
                  <a:pt x="94909" y="78698"/>
                </a:lnTo>
                <a:cubicBezTo>
                  <a:pt x="94909" y="69003"/>
                  <a:pt x="91418" y="61448"/>
                  <a:pt x="86400" y="55529"/>
                </a:cubicBezTo>
                <a:cubicBezTo>
                  <a:pt x="79854" y="49863"/>
                  <a:pt x="69818" y="46967"/>
                  <a:pt x="58254" y="46967"/>
                </a:cubicBezTo>
                <a:cubicBezTo>
                  <a:pt x="49745" y="46967"/>
                  <a:pt x="43200" y="47974"/>
                  <a:pt x="38400" y="49863"/>
                </a:cubicBezTo>
                <a:cubicBezTo>
                  <a:pt x="33163" y="51752"/>
                  <a:pt x="28363" y="55529"/>
                  <a:pt x="24872" y="59433"/>
                </a:cubicBezTo>
                <a:cubicBezTo>
                  <a:pt x="24872" y="94942"/>
                  <a:pt x="24872" y="94942"/>
                  <a:pt x="24872" y="94942"/>
                </a:cubicBezTo>
                <a:cubicBezTo>
                  <a:pt x="28363" y="98845"/>
                  <a:pt x="33163" y="101615"/>
                  <a:pt x="38400" y="103630"/>
                </a:cubicBezTo>
                <a:cubicBezTo>
                  <a:pt x="43200" y="106400"/>
                  <a:pt x="49745" y="107408"/>
                  <a:pt x="58254" y="107408"/>
                </a:cubicBezTo>
                <a:cubicBezTo>
                  <a:pt x="71563" y="107408"/>
                  <a:pt x="79854" y="104512"/>
                  <a:pt x="86400" y="99853"/>
                </a:cubicBezTo>
                <a:cubicBezTo>
                  <a:pt x="91418" y="94942"/>
                  <a:pt x="94909" y="88268"/>
                  <a:pt x="94909" y="79580"/>
                </a:cubicBezTo>
                <a:lnTo>
                  <a:pt x="94909" y="7869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0" name="Shape 350"/>
          <p:cNvSpPr/>
          <p:nvPr/>
        </p:nvSpPr>
        <p:spPr>
          <a:xfrm>
            <a:off x="8706483" y="228036"/>
            <a:ext cx="37500" cy="47100"/>
          </a:xfrm>
          <a:custGeom>
            <a:avLst/>
            <a:gdLst/>
            <a:ahLst/>
            <a:cxnLst/>
            <a:rect l="0" t="0" r="0" b="0"/>
            <a:pathLst>
              <a:path w="120000" h="120000" extrusionOk="0">
                <a:moveTo>
                  <a:pt x="92596" y="117172"/>
                </a:moveTo>
                <a:lnTo>
                  <a:pt x="92596" y="117172"/>
                </a:lnTo>
                <a:cubicBezTo>
                  <a:pt x="92596" y="113107"/>
                  <a:pt x="91049" y="110456"/>
                  <a:pt x="91049" y="107805"/>
                </a:cubicBezTo>
                <a:cubicBezTo>
                  <a:pt x="91049" y="105154"/>
                  <a:pt x="91049" y="102326"/>
                  <a:pt x="89281" y="99675"/>
                </a:cubicBezTo>
                <a:cubicBezTo>
                  <a:pt x="85966" y="105154"/>
                  <a:pt x="79337" y="110456"/>
                  <a:pt x="70718" y="113107"/>
                </a:cubicBezTo>
                <a:cubicBezTo>
                  <a:pt x="64088" y="117172"/>
                  <a:pt x="55690" y="119823"/>
                  <a:pt x="45524" y="119823"/>
                </a:cubicBezTo>
                <a:cubicBezTo>
                  <a:pt x="30497" y="119823"/>
                  <a:pt x="18563" y="115758"/>
                  <a:pt x="11933" y="110456"/>
                </a:cubicBezTo>
                <a:cubicBezTo>
                  <a:pt x="3314" y="103740"/>
                  <a:pt x="0" y="95611"/>
                  <a:pt x="0" y="84830"/>
                </a:cubicBezTo>
                <a:cubicBezTo>
                  <a:pt x="0" y="74050"/>
                  <a:pt x="5082" y="64683"/>
                  <a:pt x="17016" y="59204"/>
                </a:cubicBezTo>
                <a:cubicBezTo>
                  <a:pt x="26961" y="52488"/>
                  <a:pt x="42209" y="49837"/>
                  <a:pt x="62320" y="49837"/>
                </a:cubicBezTo>
                <a:cubicBezTo>
                  <a:pt x="89281" y="49837"/>
                  <a:pt x="89281" y="49837"/>
                  <a:pt x="89281" y="49837"/>
                </a:cubicBezTo>
                <a:cubicBezTo>
                  <a:pt x="89281" y="37820"/>
                  <a:pt x="89281" y="37820"/>
                  <a:pt x="89281" y="37820"/>
                </a:cubicBezTo>
                <a:cubicBezTo>
                  <a:pt x="89281" y="30927"/>
                  <a:pt x="87513" y="25625"/>
                  <a:pt x="82651" y="22974"/>
                </a:cubicBezTo>
                <a:cubicBezTo>
                  <a:pt x="77569" y="18910"/>
                  <a:pt x="70718" y="16082"/>
                  <a:pt x="60773" y="16082"/>
                </a:cubicBezTo>
                <a:cubicBezTo>
                  <a:pt x="52375" y="16082"/>
                  <a:pt x="45524" y="17496"/>
                  <a:pt x="40441" y="21561"/>
                </a:cubicBezTo>
                <a:cubicBezTo>
                  <a:pt x="35359" y="25625"/>
                  <a:pt x="32044" y="29513"/>
                  <a:pt x="32044" y="33578"/>
                </a:cubicBezTo>
                <a:cubicBezTo>
                  <a:pt x="6629" y="33578"/>
                  <a:pt x="6629" y="33578"/>
                  <a:pt x="6629" y="33578"/>
                </a:cubicBezTo>
                <a:lnTo>
                  <a:pt x="6629" y="33578"/>
                </a:lnTo>
                <a:cubicBezTo>
                  <a:pt x="6629" y="25625"/>
                  <a:pt x="11933" y="17496"/>
                  <a:pt x="21878" y="10780"/>
                </a:cubicBezTo>
                <a:cubicBezTo>
                  <a:pt x="32044" y="4064"/>
                  <a:pt x="45524" y="0"/>
                  <a:pt x="62320" y="0"/>
                </a:cubicBezTo>
                <a:cubicBezTo>
                  <a:pt x="79337" y="0"/>
                  <a:pt x="91049" y="2650"/>
                  <a:pt x="101215" y="9366"/>
                </a:cubicBezTo>
                <a:cubicBezTo>
                  <a:pt x="111160" y="16082"/>
                  <a:pt x="116243" y="25625"/>
                  <a:pt x="116243" y="39057"/>
                </a:cubicBezTo>
                <a:cubicBezTo>
                  <a:pt x="116243" y="94197"/>
                  <a:pt x="116243" y="94197"/>
                  <a:pt x="116243" y="94197"/>
                </a:cubicBezTo>
                <a:cubicBezTo>
                  <a:pt x="116243" y="98262"/>
                  <a:pt x="116243" y="102326"/>
                  <a:pt x="118011" y="106391"/>
                </a:cubicBezTo>
                <a:cubicBezTo>
                  <a:pt x="118011" y="109042"/>
                  <a:pt x="118011" y="113107"/>
                  <a:pt x="119779" y="117172"/>
                </a:cubicBezTo>
                <a:lnTo>
                  <a:pt x="92596" y="117172"/>
                </a:lnTo>
                <a:close/>
                <a:moveTo>
                  <a:pt x="49060" y="102326"/>
                </a:moveTo>
                <a:lnTo>
                  <a:pt x="49060" y="102326"/>
                </a:lnTo>
                <a:cubicBezTo>
                  <a:pt x="59005" y="102326"/>
                  <a:pt x="67403" y="99675"/>
                  <a:pt x="75801" y="95611"/>
                </a:cubicBezTo>
                <a:cubicBezTo>
                  <a:pt x="82651" y="91723"/>
                  <a:pt x="87513" y="87481"/>
                  <a:pt x="89281" y="82179"/>
                </a:cubicBezTo>
                <a:cubicBezTo>
                  <a:pt x="89281" y="63269"/>
                  <a:pt x="89281" y="63269"/>
                  <a:pt x="89281" y="63269"/>
                </a:cubicBezTo>
                <a:cubicBezTo>
                  <a:pt x="60773" y="63269"/>
                  <a:pt x="60773" y="63269"/>
                  <a:pt x="60773" y="63269"/>
                </a:cubicBezTo>
                <a:cubicBezTo>
                  <a:pt x="50607" y="63269"/>
                  <a:pt x="42209" y="65920"/>
                  <a:pt x="35359" y="69985"/>
                </a:cubicBezTo>
                <a:cubicBezTo>
                  <a:pt x="28729" y="74050"/>
                  <a:pt x="25193" y="79528"/>
                  <a:pt x="25193" y="84830"/>
                </a:cubicBezTo>
                <a:cubicBezTo>
                  <a:pt x="25193" y="90309"/>
                  <a:pt x="28729" y="94197"/>
                  <a:pt x="32044" y="97025"/>
                </a:cubicBezTo>
                <a:cubicBezTo>
                  <a:pt x="35359" y="99675"/>
                  <a:pt x="42209" y="102326"/>
                  <a:pt x="49060" y="10232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1" name="Shape 351"/>
          <p:cNvSpPr/>
          <p:nvPr/>
        </p:nvSpPr>
        <p:spPr>
          <a:xfrm>
            <a:off x="8754698" y="209123"/>
            <a:ext cx="8400" cy="65100"/>
          </a:xfrm>
          <a:custGeom>
            <a:avLst/>
            <a:gdLst/>
            <a:ahLst/>
            <a:cxnLst/>
            <a:rect l="0" t="0" r="0" b="0"/>
            <a:pathLst>
              <a:path w="120000" h="120000" extrusionOk="0">
                <a:moveTo>
                  <a:pt x="119024" y="119872"/>
                </a:moveTo>
                <a:lnTo>
                  <a:pt x="0" y="119872"/>
                </a:lnTo>
                <a:lnTo>
                  <a:pt x="0" y="0"/>
                </a:lnTo>
                <a:lnTo>
                  <a:pt x="119024" y="0"/>
                </a:lnTo>
                <a:lnTo>
                  <a:pt x="119024"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2" name="Shape 352"/>
          <p:cNvSpPr/>
          <p:nvPr/>
        </p:nvSpPr>
        <p:spPr>
          <a:xfrm>
            <a:off x="8536510" y="293624"/>
            <a:ext cx="44100" cy="60600"/>
          </a:xfrm>
          <a:custGeom>
            <a:avLst/>
            <a:gdLst/>
            <a:ahLst/>
            <a:cxnLst/>
            <a:rect l="0" t="0" r="0" b="0"/>
            <a:pathLst>
              <a:path w="120000" h="120000" extrusionOk="0">
                <a:moveTo>
                  <a:pt x="0" y="119863"/>
                </a:moveTo>
                <a:lnTo>
                  <a:pt x="0" y="119863"/>
                </a:lnTo>
                <a:cubicBezTo>
                  <a:pt x="0" y="0"/>
                  <a:pt x="0" y="0"/>
                  <a:pt x="0" y="0"/>
                </a:cubicBezTo>
                <a:cubicBezTo>
                  <a:pt x="53564" y="0"/>
                  <a:pt x="53564" y="0"/>
                  <a:pt x="53564" y="0"/>
                </a:cubicBezTo>
                <a:cubicBezTo>
                  <a:pt x="70788" y="0"/>
                  <a:pt x="83659" y="2050"/>
                  <a:pt x="93880" y="8337"/>
                </a:cubicBezTo>
                <a:cubicBezTo>
                  <a:pt x="103911" y="13530"/>
                  <a:pt x="108454" y="20774"/>
                  <a:pt x="108454" y="32255"/>
                </a:cubicBezTo>
                <a:cubicBezTo>
                  <a:pt x="108454" y="37585"/>
                  <a:pt x="106940" y="41685"/>
                  <a:pt x="102586" y="45785"/>
                </a:cubicBezTo>
                <a:cubicBezTo>
                  <a:pt x="98233" y="50022"/>
                  <a:pt x="92555" y="53029"/>
                  <a:pt x="85173" y="55216"/>
                </a:cubicBezTo>
                <a:cubicBezTo>
                  <a:pt x="95394" y="56309"/>
                  <a:pt x="103911" y="59453"/>
                  <a:pt x="111293" y="65603"/>
                </a:cubicBezTo>
                <a:cubicBezTo>
                  <a:pt x="116971" y="70933"/>
                  <a:pt x="119810" y="78177"/>
                  <a:pt x="119810" y="85421"/>
                </a:cubicBezTo>
                <a:cubicBezTo>
                  <a:pt x="119810" y="96902"/>
                  <a:pt x="115457" y="105239"/>
                  <a:pt x="105425" y="110432"/>
                </a:cubicBezTo>
                <a:cubicBezTo>
                  <a:pt x="95394" y="116719"/>
                  <a:pt x="82334" y="119863"/>
                  <a:pt x="65110" y="119863"/>
                </a:cubicBezTo>
                <a:lnTo>
                  <a:pt x="0" y="119863"/>
                </a:lnTo>
                <a:close/>
                <a:moveTo>
                  <a:pt x="21766" y="51116"/>
                </a:moveTo>
                <a:lnTo>
                  <a:pt x="21766" y="51116"/>
                </a:lnTo>
                <a:cubicBezTo>
                  <a:pt x="57728" y="51116"/>
                  <a:pt x="57728" y="51116"/>
                  <a:pt x="57728" y="51116"/>
                </a:cubicBezTo>
                <a:cubicBezTo>
                  <a:pt x="66435" y="51116"/>
                  <a:pt x="73627" y="48929"/>
                  <a:pt x="77981" y="45785"/>
                </a:cubicBezTo>
                <a:cubicBezTo>
                  <a:pt x="83659" y="42642"/>
                  <a:pt x="86687" y="37585"/>
                  <a:pt x="86687" y="32255"/>
                </a:cubicBezTo>
                <a:cubicBezTo>
                  <a:pt x="86687" y="25011"/>
                  <a:pt x="83659" y="20774"/>
                  <a:pt x="77981" y="17767"/>
                </a:cubicBezTo>
                <a:cubicBezTo>
                  <a:pt x="72113" y="14624"/>
                  <a:pt x="63596" y="12437"/>
                  <a:pt x="53564" y="12437"/>
                </a:cubicBezTo>
                <a:cubicBezTo>
                  <a:pt x="21766" y="12437"/>
                  <a:pt x="21766" y="12437"/>
                  <a:pt x="21766" y="12437"/>
                </a:cubicBezTo>
                <a:lnTo>
                  <a:pt x="21766" y="51116"/>
                </a:lnTo>
                <a:close/>
                <a:moveTo>
                  <a:pt x="21766" y="63553"/>
                </a:moveTo>
                <a:lnTo>
                  <a:pt x="21766" y="63553"/>
                </a:lnTo>
                <a:cubicBezTo>
                  <a:pt x="21766" y="106195"/>
                  <a:pt x="21766" y="106195"/>
                  <a:pt x="21766" y="106195"/>
                </a:cubicBezTo>
                <a:cubicBezTo>
                  <a:pt x="65110" y="106195"/>
                  <a:pt x="65110" y="106195"/>
                  <a:pt x="65110" y="106195"/>
                </a:cubicBezTo>
                <a:cubicBezTo>
                  <a:pt x="75141" y="106195"/>
                  <a:pt x="83659" y="105239"/>
                  <a:pt x="89526" y="101138"/>
                </a:cubicBezTo>
                <a:cubicBezTo>
                  <a:pt x="95394" y="97858"/>
                  <a:pt x="98233" y="92665"/>
                  <a:pt x="98233" y="85421"/>
                </a:cubicBezTo>
                <a:cubicBezTo>
                  <a:pt x="98233" y="79271"/>
                  <a:pt x="95394" y="73940"/>
                  <a:pt x="89526" y="69840"/>
                </a:cubicBezTo>
                <a:cubicBezTo>
                  <a:pt x="83659" y="65603"/>
                  <a:pt x="75141" y="63553"/>
                  <a:pt x="65110" y="63553"/>
                </a:cubicBezTo>
                <a:cubicBezTo>
                  <a:pt x="63596" y="63553"/>
                  <a:pt x="63596" y="63553"/>
                  <a:pt x="63596" y="63553"/>
                </a:cubicBezTo>
                <a:lnTo>
                  <a:pt x="21766" y="63553"/>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3" name="Shape 353"/>
          <p:cNvSpPr/>
          <p:nvPr/>
        </p:nvSpPr>
        <p:spPr>
          <a:xfrm>
            <a:off x="8588997" y="308267"/>
            <a:ext cx="22500" cy="45900"/>
          </a:xfrm>
          <a:custGeom>
            <a:avLst/>
            <a:gdLst/>
            <a:ahLst/>
            <a:cxnLst/>
            <a:rect l="0" t="0" r="0" b="0"/>
            <a:pathLst>
              <a:path w="120000" h="120000" extrusionOk="0">
                <a:moveTo>
                  <a:pt x="114018" y="20751"/>
                </a:moveTo>
                <a:lnTo>
                  <a:pt x="114018" y="20751"/>
                </a:lnTo>
                <a:cubicBezTo>
                  <a:pt x="91214" y="20751"/>
                  <a:pt x="91214" y="20751"/>
                  <a:pt x="91214" y="20751"/>
                </a:cubicBezTo>
                <a:cubicBezTo>
                  <a:pt x="80000" y="20751"/>
                  <a:pt x="68411" y="22015"/>
                  <a:pt x="62803" y="23458"/>
                </a:cubicBezTo>
                <a:cubicBezTo>
                  <a:pt x="54205" y="26165"/>
                  <a:pt x="48598" y="30315"/>
                  <a:pt x="42990" y="35909"/>
                </a:cubicBezTo>
                <a:cubicBezTo>
                  <a:pt x="42990" y="119819"/>
                  <a:pt x="42990" y="119819"/>
                  <a:pt x="42990" y="119819"/>
                </a:cubicBezTo>
                <a:cubicBezTo>
                  <a:pt x="0" y="119819"/>
                  <a:pt x="0" y="119819"/>
                  <a:pt x="0" y="119819"/>
                </a:cubicBezTo>
                <a:cubicBezTo>
                  <a:pt x="0" y="1443"/>
                  <a:pt x="0" y="1443"/>
                  <a:pt x="0" y="1443"/>
                </a:cubicBezTo>
                <a:cubicBezTo>
                  <a:pt x="37009" y="1443"/>
                  <a:pt x="37009" y="1443"/>
                  <a:pt x="37009" y="1443"/>
                </a:cubicBezTo>
                <a:cubicBezTo>
                  <a:pt x="42990" y="19308"/>
                  <a:pt x="42990" y="19308"/>
                  <a:pt x="42990" y="19308"/>
                </a:cubicBezTo>
                <a:cubicBezTo>
                  <a:pt x="48598" y="12451"/>
                  <a:pt x="57196" y="8300"/>
                  <a:pt x="68411" y="4150"/>
                </a:cubicBezTo>
                <a:cubicBezTo>
                  <a:pt x="77009" y="1443"/>
                  <a:pt x="91214" y="0"/>
                  <a:pt x="102803" y="0"/>
                </a:cubicBezTo>
                <a:cubicBezTo>
                  <a:pt x="105794" y="0"/>
                  <a:pt x="108411" y="0"/>
                  <a:pt x="111028" y="0"/>
                </a:cubicBezTo>
                <a:cubicBezTo>
                  <a:pt x="117009" y="0"/>
                  <a:pt x="117009" y="0"/>
                  <a:pt x="119626" y="1443"/>
                </a:cubicBezTo>
                <a:lnTo>
                  <a:pt x="114018" y="2075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4" name="Shape 354"/>
          <p:cNvSpPr/>
          <p:nvPr/>
        </p:nvSpPr>
        <p:spPr>
          <a:xfrm>
            <a:off x="8616157" y="308267"/>
            <a:ext cx="37500" cy="46500"/>
          </a:xfrm>
          <a:custGeom>
            <a:avLst/>
            <a:gdLst/>
            <a:ahLst/>
            <a:cxnLst/>
            <a:rect l="0" t="0" r="0" b="0"/>
            <a:pathLst>
              <a:path w="120000" h="120000" extrusionOk="0">
                <a:moveTo>
                  <a:pt x="92817" y="118571"/>
                </a:moveTo>
                <a:lnTo>
                  <a:pt x="92817" y="118571"/>
                </a:lnTo>
                <a:cubicBezTo>
                  <a:pt x="91049" y="114464"/>
                  <a:pt x="91049" y="111607"/>
                  <a:pt x="91049" y="109107"/>
                </a:cubicBezTo>
                <a:cubicBezTo>
                  <a:pt x="89281" y="106250"/>
                  <a:pt x="89281" y="103571"/>
                  <a:pt x="89281" y="100714"/>
                </a:cubicBezTo>
                <a:cubicBezTo>
                  <a:pt x="84419" y="106250"/>
                  <a:pt x="79337" y="110357"/>
                  <a:pt x="70718" y="114464"/>
                </a:cubicBezTo>
                <a:cubicBezTo>
                  <a:pt x="62541" y="118571"/>
                  <a:pt x="53922" y="119821"/>
                  <a:pt x="45524" y="119821"/>
                </a:cubicBezTo>
                <a:cubicBezTo>
                  <a:pt x="30497" y="119821"/>
                  <a:pt x="18563" y="117142"/>
                  <a:pt x="11933" y="110357"/>
                </a:cubicBezTo>
                <a:cubicBezTo>
                  <a:pt x="3535" y="104821"/>
                  <a:pt x="0" y="96785"/>
                  <a:pt x="0" y="85714"/>
                </a:cubicBezTo>
                <a:cubicBezTo>
                  <a:pt x="0" y="74821"/>
                  <a:pt x="5082" y="65535"/>
                  <a:pt x="17016" y="60000"/>
                </a:cubicBezTo>
                <a:cubicBezTo>
                  <a:pt x="27182" y="53214"/>
                  <a:pt x="42209" y="50535"/>
                  <a:pt x="60773" y="50535"/>
                </a:cubicBezTo>
                <a:cubicBezTo>
                  <a:pt x="89281" y="50535"/>
                  <a:pt x="89281" y="50535"/>
                  <a:pt x="89281" y="50535"/>
                </a:cubicBezTo>
                <a:cubicBezTo>
                  <a:pt x="89281" y="38214"/>
                  <a:pt x="89281" y="38214"/>
                  <a:pt x="89281" y="38214"/>
                </a:cubicBezTo>
                <a:cubicBezTo>
                  <a:pt x="89281" y="31250"/>
                  <a:pt x="87734" y="25892"/>
                  <a:pt x="82651" y="21785"/>
                </a:cubicBezTo>
                <a:cubicBezTo>
                  <a:pt x="77790" y="17678"/>
                  <a:pt x="69171" y="16428"/>
                  <a:pt x="60773" y="16428"/>
                </a:cubicBezTo>
                <a:cubicBezTo>
                  <a:pt x="52375" y="16428"/>
                  <a:pt x="45524" y="17678"/>
                  <a:pt x="40662" y="21785"/>
                </a:cubicBezTo>
                <a:cubicBezTo>
                  <a:pt x="33812" y="24642"/>
                  <a:pt x="32044" y="28750"/>
                  <a:pt x="32044" y="34107"/>
                </a:cubicBezTo>
                <a:cubicBezTo>
                  <a:pt x="6850" y="34107"/>
                  <a:pt x="6850" y="34107"/>
                  <a:pt x="6850" y="34107"/>
                </a:cubicBezTo>
                <a:cubicBezTo>
                  <a:pt x="6850" y="32678"/>
                  <a:pt x="6850" y="32678"/>
                  <a:pt x="6850" y="32678"/>
                </a:cubicBezTo>
                <a:cubicBezTo>
                  <a:pt x="6850" y="24642"/>
                  <a:pt x="10386" y="17678"/>
                  <a:pt x="22099" y="9642"/>
                </a:cubicBezTo>
                <a:cubicBezTo>
                  <a:pt x="32044" y="2678"/>
                  <a:pt x="45524" y="0"/>
                  <a:pt x="62541" y="0"/>
                </a:cubicBezTo>
                <a:cubicBezTo>
                  <a:pt x="77790" y="0"/>
                  <a:pt x="91049" y="2678"/>
                  <a:pt x="101215" y="9642"/>
                </a:cubicBezTo>
                <a:cubicBezTo>
                  <a:pt x="111381" y="16428"/>
                  <a:pt x="116464" y="25892"/>
                  <a:pt x="116464" y="38214"/>
                </a:cubicBezTo>
                <a:cubicBezTo>
                  <a:pt x="116464" y="94107"/>
                  <a:pt x="116464" y="94107"/>
                  <a:pt x="116464" y="94107"/>
                </a:cubicBezTo>
                <a:cubicBezTo>
                  <a:pt x="116464" y="98035"/>
                  <a:pt x="116464" y="102142"/>
                  <a:pt x="116464" y="106250"/>
                </a:cubicBezTo>
                <a:cubicBezTo>
                  <a:pt x="118011" y="110357"/>
                  <a:pt x="118011" y="114464"/>
                  <a:pt x="119779" y="118571"/>
                </a:cubicBezTo>
                <a:lnTo>
                  <a:pt x="92817" y="118571"/>
                </a:lnTo>
                <a:close/>
                <a:moveTo>
                  <a:pt x="49060" y="102142"/>
                </a:moveTo>
                <a:lnTo>
                  <a:pt x="49060" y="102142"/>
                </a:lnTo>
                <a:cubicBezTo>
                  <a:pt x="59226" y="102142"/>
                  <a:pt x="67403" y="100714"/>
                  <a:pt x="74254" y="96785"/>
                </a:cubicBezTo>
                <a:cubicBezTo>
                  <a:pt x="82651" y="92678"/>
                  <a:pt x="87734" y="88571"/>
                  <a:pt x="89281" y="83035"/>
                </a:cubicBezTo>
                <a:cubicBezTo>
                  <a:pt x="89281" y="64107"/>
                  <a:pt x="89281" y="64107"/>
                  <a:pt x="89281" y="64107"/>
                </a:cubicBezTo>
                <a:cubicBezTo>
                  <a:pt x="60773" y="64107"/>
                  <a:pt x="60773" y="64107"/>
                  <a:pt x="60773" y="64107"/>
                </a:cubicBezTo>
                <a:cubicBezTo>
                  <a:pt x="50607" y="64107"/>
                  <a:pt x="42209" y="66785"/>
                  <a:pt x="35580" y="70892"/>
                </a:cubicBezTo>
                <a:cubicBezTo>
                  <a:pt x="28729" y="74821"/>
                  <a:pt x="25414" y="80357"/>
                  <a:pt x="25414" y="85714"/>
                </a:cubicBezTo>
                <a:cubicBezTo>
                  <a:pt x="25414" y="91250"/>
                  <a:pt x="27182" y="95357"/>
                  <a:pt x="32044" y="98035"/>
                </a:cubicBezTo>
                <a:cubicBezTo>
                  <a:pt x="35580" y="100714"/>
                  <a:pt x="42209" y="102142"/>
                  <a:pt x="49060" y="102142"/>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5" name="Shape 355"/>
          <p:cNvSpPr/>
          <p:nvPr/>
        </p:nvSpPr>
        <p:spPr>
          <a:xfrm>
            <a:off x="8663761" y="308267"/>
            <a:ext cx="36600" cy="45900"/>
          </a:xfrm>
          <a:custGeom>
            <a:avLst/>
            <a:gdLst/>
            <a:ahLst/>
            <a:cxnLst/>
            <a:rect l="0" t="0" r="0" b="0"/>
            <a:pathLst>
              <a:path w="120000" h="120000" extrusionOk="0">
                <a:moveTo>
                  <a:pt x="24136" y="1443"/>
                </a:moveTo>
                <a:lnTo>
                  <a:pt x="24136" y="1443"/>
                </a:lnTo>
                <a:cubicBezTo>
                  <a:pt x="25958" y="19308"/>
                  <a:pt x="25958" y="19308"/>
                  <a:pt x="25958" y="19308"/>
                </a:cubicBezTo>
                <a:cubicBezTo>
                  <a:pt x="31195" y="12451"/>
                  <a:pt x="36432" y="8300"/>
                  <a:pt x="43263" y="4150"/>
                </a:cubicBezTo>
                <a:cubicBezTo>
                  <a:pt x="52144" y="1443"/>
                  <a:pt x="60569" y="0"/>
                  <a:pt x="69449" y="0"/>
                </a:cubicBezTo>
                <a:cubicBezTo>
                  <a:pt x="84933" y="0"/>
                  <a:pt x="97229" y="2706"/>
                  <a:pt x="105882" y="11187"/>
                </a:cubicBezTo>
                <a:cubicBezTo>
                  <a:pt x="114535" y="17864"/>
                  <a:pt x="119772" y="30315"/>
                  <a:pt x="119772" y="45473"/>
                </a:cubicBezTo>
                <a:cubicBezTo>
                  <a:pt x="119772" y="119819"/>
                  <a:pt x="119772" y="119819"/>
                  <a:pt x="119772" y="119819"/>
                </a:cubicBezTo>
                <a:cubicBezTo>
                  <a:pt x="91764" y="119819"/>
                  <a:pt x="91764" y="119819"/>
                  <a:pt x="91764" y="119819"/>
                </a:cubicBezTo>
                <a:cubicBezTo>
                  <a:pt x="91764" y="45473"/>
                  <a:pt x="91764" y="45473"/>
                  <a:pt x="91764" y="45473"/>
                </a:cubicBezTo>
                <a:cubicBezTo>
                  <a:pt x="91764" y="35909"/>
                  <a:pt x="90170" y="27609"/>
                  <a:pt x="84933" y="23458"/>
                </a:cubicBezTo>
                <a:cubicBezTo>
                  <a:pt x="79696" y="19308"/>
                  <a:pt x="71043" y="16601"/>
                  <a:pt x="60569" y="16601"/>
                </a:cubicBezTo>
                <a:cubicBezTo>
                  <a:pt x="53738" y="16601"/>
                  <a:pt x="46907" y="17864"/>
                  <a:pt x="39848" y="20751"/>
                </a:cubicBezTo>
                <a:cubicBezTo>
                  <a:pt x="34611" y="23458"/>
                  <a:pt x="29601" y="27609"/>
                  <a:pt x="25958" y="31578"/>
                </a:cubicBezTo>
                <a:cubicBezTo>
                  <a:pt x="25958" y="119819"/>
                  <a:pt x="25958" y="119819"/>
                  <a:pt x="25958" y="119819"/>
                </a:cubicBezTo>
                <a:cubicBezTo>
                  <a:pt x="0" y="119819"/>
                  <a:pt x="0" y="119819"/>
                  <a:pt x="0" y="119819"/>
                </a:cubicBezTo>
                <a:cubicBezTo>
                  <a:pt x="0" y="1443"/>
                  <a:pt x="0" y="1443"/>
                  <a:pt x="0" y="1443"/>
                </a:cubicBezTo>
                <a:lnTo>
                  <a:pt x="24136" y="144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6" name="Shape 356"/>
          <p:cNvSpPr/>
          <p:nvPr/>
        </p:nvSpPr>
        <p:spPr>
          <a:xfrm>
            <a:off x="8709229" y="289353"/>
            <a:ext cx="38700" cy="65700"/>
          </a:xfrm>
          <a:custGeom>
            <a:avLst/>
            <a:gdLst/>
            <a:ahLst/>
            <a:cxnLst/>
            <a:rect l="0" t="0" r="0" b="0"/>
            <a:pathLst>
              <a:path w="120000" h="120000" extrusionOk="0">
                <a:moveTo>
                  <a:pt x="0" y="79281"/>
                </a:moveTo>
                <a:lnTo>
                  <a:pt x="0" y="79281"/>
                </a:lnTo>
                <a:cubicBezTo>
                  <a:pt x="0" y="65708"/>
                  <a:pt x="4946" y="55179"/>
                  <a:pt x="14838" y="46427"/>
                </a:cubicBezTo>
                <a:cubicBezTo>
                  <a:pt x="24731" y="38689"/>
                  <a:pt x="37849" y="34756"/>
                  <a:pt x="55913" y="34756"/>
                </a:cubicBezTo>
                <a:cubicBezTo>
                  <a:pt x="63870" y="34756"/>
                  <a:pt x="70537" y="35771"/>
                  <a:pt x="76989" y="36659"/>
                </a:cubicBezTo>
                <a:cubicBezTo>
                  <a:pt x="83655" y="38689"/>
                  <a:pt x="88602" y="41606"/>
                  <a:pt x="93548" y="45412"/>
                </a:cubicBezTo>
                <a:cubicBezTo>
                  <a:pt x="93548" y="0"/>
                  <a:pt x="93548" y="0"/>
                  <a:pt x="93548" y="0"/>
                </a:cubicBezTo>
                <a:cubicBezTo>
                  <a:pt x="119784" y="0"/>
                  <a:pt x="119784" y="0"/>
                  <a:pt x="119784" y="0"/>
                </a:cubicBezTo>
                <a:cubicBezTo>
                  <a:pt x="119784" y="118985"/>
                  <a:pt x="119784" y="118985"/>
                  <a:pt x="119784" y="118985"/>
                </a:cubicBezTo>
                <a:cubicBezTo>
                  <a:pt x="100000" y="118985"/>
                  <a:pt x="100000" y="118985"/>
                  <a:pt x="100000" y="118985"/>
                </a:cubicBezTo>
                <a:cubicBezTo>
                  <a:pt x="95053" y="108329"/>
                  <a:pt x="95053" y="108329"/>
                  <a:pt x="95053" y="108329"/>
                </a:cubicBezTo>
                <a:cubicBezTo>
                  <a:pt x="90322" y="112262"/>
                  <a:pt x="85376" y="115052"/>
                  <a:pt x="78709" y="116955"/>
                </a:cubicBezTo>
                <a:cubicBezTo>
                  <a:pt x="72258" y="118985"/>
                  <a:pt x="63870" y="119873"/>
                  <a:pt x="55913" y="119873"/>
                </a:cubicBezTo>
                <a:cubicBezTo>
                  <a:pt x="37849" y="119873"/>
                  <a:pt x="24731" y="116955"/>
                  <a:pt x="14838" y="109217"/>
                </a:cubicBezTo>
                <a:cubicBezTo>
                  <a:pt x="4946" y="101606"/>
                  <a:pt x="0" y="91839"/>
                  <a:pt x="0" y="80295"/>
                </a:cubicBezTo>
                <a:lnTo>
                  <a:pt x="0" y="79281"/>
                </a:lnTo>
                <a:close/>
                <a:moveTo>
                  <a:pt x="26236" y="80295"/>
                </a:moveTo>
                <a:lnTo>
                  <a:pt x="26236" y="80295"/>
                </a:lnTo>
                <a:cubicBezTo>
                  <a:pt x="26236" y="88921"/>
                  <a:pt x="29462" y="95644"/>
                  <a:pt x="34408" y="100591"/>
                </a:cubicBezTo>
                <a:cubicBezTo>
                  <a:pt x="41075" y="105412"/>
                  <a:pt x="49247" y="108329"/>
                  <a:pt x="62365" y="108329"/>
                </a:cubicBezTo>
                <a:cubicBezTo>
                  <a:pt x="69032" y="108329"/>
                  <a:pt x="75483" y="107315"/>
                  <a:pt x="80430" y="105412"/>
                </a:cubicBezTo>
                <a:cubicBezTo>
                  <a:pt x="85376" y="102494"/>
                  <a:pt x="90322" y="99577"/>
                  <a:pt x="93548" y="96659"/>
                </a:cubicBezTo>
                <a:cubicBezTo>
                  <a:pt x="93548" y="57970"/>
                  <a:pt x="93548" y="57970"/>
                  <a:pt x="93548" y="57970"/>
                </a:cubicBezTo>
                <a:cubicBezTo>
                  <a:pt x="90322" y="54164"/>
                  <a:pt x="85376" y="52262"/>
                  <a:pt x="80430" y="49344"/>
                </a:cubicBezTo>
                <a:cubicBezTo>
                  <a:pt x="75483" y="47315"/>
                  <a:pt x="69032" y="46427"/>
                  <a:pt x="62365" y="46427"/>
                </a:cubicBezTo>
                <a:cubicBezTo>
                  <a:pt x="49247" y="46427"/>
                  <a:pt x="41075" y="49344"/>
                  <a:pt x="34408" y="56067"/>
                </a:cubicBezTo>
                <a:cubicBezTo>
                  <a:pt x="29462" y="61902"/>
                  <a:pt x="26236" y="69640"/>
                  <a:pt x="26236" y="79281"/>
                </a:cubicBezTo>
                <a:lnTo>
                  <a:pt x="26236" y="80295"/>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7" name="Shape 357"/>
          <p:cNvSpPr/>
          <p:nvPr/>
        </p:nvSpPr>
        <p:spPr>
          <a:xfrm>
            <a:off x="8534069" y="372634"/>
            <a:ext cx="42600" cy="62099"/>
          </a:xfrm>
          <a:custGeom>
            <a:avLst/>
            <a:gdLst/>
            <a:ahLst/>
            <a:cxnLst/>
            <a:rect l="0" t="0" r="0" b="0"/>
            <a:pathLst>
              <a:path w="120000" h="120000" extrusionOk="0">
                <a:moveTo>
                  <a:pt x="97475" y="88301"/>
                </a:moveTo>
                <a:lnTo>
                  <a:pt x="97475" y="88301"/>
                </a:lnTo>
                <a:cubicBezTo>
                  <a:pt x="97475" y="83374"/>
                  <a:pt x="94563" y="79245"/>
                  <a:pt x="88737" y="75116"/>
                </a:cubicBezTo>
                <a:cubicBezTo>
                  <a:pt x="82718" y="72186"/>
                  <a:pt x="73980" y="69123"/>
                  <a:pt x="60582" y="65926"/>
                </a:cubicBezTo>
                <a:cubicBezTo>
                  <a:pt x="42912" y="62996"/>
                  <a:pt x="29514" y="59001"/>
                  <a:pt x="19029" y="53806"/>
                </a:cubicBezTo>
                <a:cubicBezTo>
                  <a:pt x="10291" y="47813"/>
                  <a:pt x="4271" y="40621"/>
                  <a:pt x="4271" y="31564"/>
                </a:cubicBezTo>
                <a:cubicBezTo>
                  <a:pt x="4271" y="22375"/>
                  <a:pt x="10291" y="15183"/>
                  <a:pt x="20582" y="9189"/>
                </a:cubicBezTo>
                <a:cubicBezTo>
                  <a:pt x="31067" y="3063"/>
                  <a:pt x="44271" y="0"/>
                  <a:pt x="60582" y="0"/>
                </a:cubicBezTo>
                <a:cubicBezTo>
                  <a:pt x="78252" y="0"/>
                  <a:pt x="93009" y="3063"/>
                  <a:pt x="103495" y="10255"/>
                </a:cubicBezTo>
                <a:cubicBezTo>
                  <a:pt x="113786" y="17314"/>
                  <a:pt x="119805" y="25438"/>
                  <a:pt x="119805" y="34495"/>
                </a:cubicBezTo>
                <a:cubicBezTo>
                  <a:pt x="119805" y="35560"/>
                  <a:pt x="119805" y="35560"/>
                  <a:pt x="119805" y="35560"/>
                </a:cubicBezTo>
                <a:cubicBezTo>
                  <a:pt x="97475" y="35560"/>
                  <a:pt x="97475" y="35560"/>
                  <a:pt x="97475" y="35560"/>
                </a:cubicBezTo>
                <a:cubicBezTo>
                  <a:pt x="97475" y="28501"/>
                  <a:pt x="93009" y="23440"/>
                  <a:pt x="87184" y="18379"/>
                </a:cubicBezTo>
                <a:cubicBezTo>
                  <a:pt x="79805" y="14250"/>
                  <a:pt x="70873" y="12253"/>
                  <a:pt x="60582" y="12253"/>
                </a:cubicBezTo>
                <a:cubicBezTo>
                  <a:pt x="50097" y="12253"/>
                  <a:pt x="42912" y="14250"/>
                  <a:pt x="36893" y="17314"/>
                </a:cubicBezTo>
                <a:cubicBezTo>
                  <a:pt x="31067" y="21309"/>
                  <a:pt x="27961" y="25438"/>
                  <a:pt x="27961" y="31564"/>
                </a:cubicBezTo>
                <a:cubicBezTo>
                  <a:pt x="27961" y="36625"/>
                  <a:pt x="31067" y="40621"/>
                  <a:pt x="36893" y="44617"/>
                </a:cubicBezTo>
                <a:cubicBezTo>
                  <a:pt x="42912" y="47813"/>
                  <a:pt x="53203" y="50876"/>
                  <a:pt x="67961" y="52874"/>
                </a:cubicBezTo>
                <a:cubicBezTo>
                  <a:pt x="84271" y="55804"/>
                  <a:pt x="97475" y="60998"/>
                  <a:pt x="106407" y="66992"/>
                </a:cubicBezTo>
                <a:cubicBezTo>
                  <a:pt x="115339" y="72186"/>
                  <a:pt x="119805" y="80310"/>
                  <a:pt x="119805" y="88301"/>
                </a:cubicBezTo>
                <a:cubicBezTo>
                  <a:pt x="119805" y="98423"/>
                  <a:pt x="115339" y="105615"/>
                  <a:pt x="103495" y="111742"/>
                </a:cubicBezTo>
                <a:cubicBezTo>
                  <a:pt x="93009" y="116803"/>
                  <a:pt x="79805" y="119866"/>
                  <a:pt x="62135" y="119866"/>
                </a:cubicBezTo>
                <a:cubicBezTo>
                  <a:pt x="45825" y="119866"/>
                  <a:pt x="31067" y="116803"/>
                  <a:pt x="19029" y="110677"/>
                </a:cubicBezTo>
                <a:cubicBezTo>
                  <a:pt x="5825" y="104550"/>
                  <a:pt x="0" y="95493"/>
                  <a:pt x="0" y="85238"/>
                </a:cubicBezTo>
                <a:cubicBezTo>
                  <a:pt x="0" y="84306"/>
                  <a:pt x="0" y="84306"/>
                  <a:pt x="0" y="84306"/>
                </a:cubicBezTo>
                <a:cubicBezTo>
                  <a:pt x="22135" y="84306"/>
                  <a:pt x="22135" y="84306"/>
                  <a:pt x="22135" y="84306"/>
                </a:cubicBezTo>
                <a:cubicBezTo>
                  <a:pt x="22135" y="92430"/>
                  <a:pt x="26601" y="97491"/>
                  <a:pt x="33786" y="101620"/>
                </a:cubicBezTo>
                <a:cubicBezTo>
                  <a:pt x="42912" y="105615"/>
                  <a:pt x="51650" y="107613"/>
                  <a:pt x="62135" y="107613"/>
                </a:cubicBezTo>
                <a:cubicBezTo>
                  <a:pt x="72427" y="107613"/>
                  <a:pt x="81165" y="105615"/>
                  <a:pt x="87184" y="102552"/>
                </a:cubicBezTo>
                <a:cubicBezTo>
                  <a:pt x="94563" y="99489"/>
                  <a:pt x="97475" y="94428"/>
                  <a:pt x="97475" y="88301"/>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8" name="Shape 358"/>
          <p:cNvSpPr/>
          <p:nvPr/>
        </p:nvSpPr>
        <p:spPr>
          <a:xfrm>
            <a:off x="8584725" y="387886"/>
            <a:ext cx="40200" cy="47099"/>
          </a:xfrm>
          <a:custGeom>
            <a:avLst/>
            <a:gdLst/>
            <a:ahLst/>
            <a:cxnLst/>
            <a:rect l="0" t="0" r="0" b="0"/>
            <a:pathLst>
              <a:path w="120000" h="120000" extrusionOk="0">
                <a:moveTo>
                  <a:pt x="0" y="59294"/>
                </a:moveTo>
                <a:lnTo>
                  <a:pt x="0" y="59294"/>
                </a:lnTo>
                <a:cubicBezTo>
                  <a:pt x="0" y="41823"/>
                  <a:pt x="4750" y="28411"/>
                  <a:pt x="15697" y="17647"/>
                </a:cubicBezTo>
                <a:cubicBezTo>
                  <a:pt x="26850" y="6705"/>
                  <a:pt x="41101" y="0"/>
                  <a:pt x="59896" y="0"/>
                </a:cubicBezTo>
                <a:cubicBezTo>
                  <a:pt x="78691" y="0"/>
                  <a:pt x="92943" y="6705"/>
                  <a:pt x="104096" y="17647"/>
                </a:cubicBezTo>
                <a:cubicBezTo>
                  <a:pt x="115043" y="28411"/>
                  <a:pt x="119793" y="41823"/>
                  <a:pt x="119793" y="59294"/>
                </a:cubicBezTo>
                <a:cubicBezTo>
                  <a:pt x="119793" y="61941"/>
                  <a:pt x="119793" y="61941"/>
                  <a:pt x="119793" y="61941"/>
                </a:cubicBezTo>
                <a:cubicBezTo>
                  <a:pt x="119793" y="78000"/>
                  <a:pt x="115043" y="92823"/>
                  <a:pt x="104096" y="103588"/>
                </a:cubicBezTo>
                <a:cubicBezTo>
                  <a:pt x="92943" y="114352"/>
                  <a:pt x="78691" y="119823"/>
                  <a:pt x="59896" y="119823"/>
                </a:cubicBezTo>
                <a:cubicBezTo>
                  <a:pt x="41101" y="119823"/>
                  <a:pt x="26850" y="114352"/>
                  <a:pt x="15697" y="103588"/>
                </a:cubicBezTo>
                <a:cubicBezTo>
                  <a:pt x="4750" y="92823"/>
                  <a:pt x="0" y="78000"/>
                  <a:pt x="0" y="61941"/>
                </a:cubicBezTo>
                <a:lnTo>
                  <a:pt x="0" y="59294"/>
                </a:lnTo>
                <a:close/>
                <a:moveTo>
                  <a:pt x="25197" y="61941"/>
                </a:moveTo>
                <a:lnTo>
                  <a:pt x="25197" y="61941"/>
                </a:lnTo>
                <a:cubicBezTo>
                  <a:pt x="25197" y="73941"/>
                  <a:pt x="26850" y="83470"/>
                  <a:pt x="33046" y="91411"/>
                </a:cubicBezTo>
                <a:cubicBezTo>
                  <a:pt x="39449" y="99529"/>
                  <a:pt x="48743" y="103588"/>
                  <a:pt x="59896" y="103588"/>
                </a:cubicBezTo>
                <a:cubicBezTo>
                  <a:pt x="72495" y="103588"/>
                  <a:pt x="80344" y="99529"/>
                  <a:pt x="86746" y="91411"/>
                </a:cubicBezTo>
                <a:cubicBezTo>
                  <a:pt x="92943" y="83470"/>
                  <a:pt x="96041" y="73941"/>
                  <a:pt x="96041" y="61941"/>
                </a:cubicBezTo>
                <a:cubicBezTo>
                  <a:pt x="96041" y="59294"/>
                  <a:pt x="96041" y="59294"/>
                  <a:pt x="96041" y="59294"/>
                </a:cubicBezTo>
                <a:cubicBezTo>
                  <a:pt x="96041" y="47117"/>
                  <a:pt x="92943" y="37764"/>
                  <a:pt x="86746" y="29647"/>
                </a:cubicBezTo>
                <a:cubicBezTo>
                  <a:pt x="80344" y="21529"/>
                  <a:pt x="72495" y="17647"/>
                  <a:pt x="59896" y="17647"/>
                </a:cubicBezTo>
                <a:cubicBezTo>
                  <a:pt x="48743" y="17647"/>
                  <a:pt x="39449" y="21529"/>
                  <a:pt x="33046" y="29647"/>
                </a:cubicBezTo>
                <a:cubicBezTo>
                  <a:pt x="26850" y="37764"/>
                  <a:pt x="25197" y="47117"/>
                  <a:pt x="25197" y="59294"/>
                </a:cubicBezTo>
                <a:lnTo>
                  <a:pt x="251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59" name="Shape 359"/>
          <p:cNvSpPr/>
          <p:nvPr/>
        </p:nvSpPr>
        <p:spPr>
          <a:xfrm>
            <a:off x="8634771" y="368973"/>
            <a:ext cx="8400" cy="65100"/>
          </a:xfrm>
          <a:custGeom>
            <a:avLst/>
            <a:gdLst/>
            <a:ahLst/>
            <a:cxnLst/>
            <a:rect l="0" t="0" r="0" b="0"/>
            <a:pathLst>
              <a:path w="120000" h="120000" extrusionOk="0">
                <a:moveTo>
                  <a:pt x="119016" y="119872"/>
                </a:moveTo>
                <a:lnTo>
                  <a:pt x="0" y="119872"/>
                </a:lnTo>
                <a:lnTo>
                  <a:pt x="0" y="0"/>
                </a:lnTo>
                <a:lnTo>
                  <a:pt x="119016" y="0"/>
                </a:lnTo>
                <a:lnTo>
                  <a:pt x="119016" y="119872"/>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0" name="Shape 360"/>
          <p:cNvSpPr/>
          <p:nvPr/>
        </p:nvSpPr>
        <p:spPr>
          <a:xfrm>
            <a:off x="8654911" y="389107"/>
            <a:ext cx="36600" cy="45900"/>
          </a:xfrm>
          <a:custGeom>
            <a:avLst/>
            <a:gdLst/>
            <a:ahLst/>
            <a:cxnLst/>
            <a:rect l="0" t="0" r="0" b="0"/>
            <a:pathLst>
              <a:path w="120000" h="120000" extrusionOk="0">
                <a:moveTo>
                  <a:pt x="93814" y="100481"/>
                </a:moveTo>
                <a:lnTo>
                  <a:pt x="93814" y="100481"/>
                </a:lnTo>
                <a:cubicBezTo>
                  <a:pt x="88576" y="105903"/>
                  <a:pt x="83339" y="111506"/>
                  <a:pt x="76508" y="114216"/>
                </a:cubicBezTo>
                <a:cubicBezTo>
                  <a:pt x="69449" y="118373"/>
                  <a:pt x="60796" y="119819"/>
                  <a:pt x="50322" y="119819"/>
                </a:cubicBezTo>
                <a:cubicBezTo>
                  <a:pt x="34611" y="119819"/>
                  <a:pt x="22542" y="115662"/>
                  <a:pt x="12068" y="107349"/>
                </a:cubicBezTo>
                <a:cubicBezTo>
                  <a:pt x="3415" y="99036"/>
                  <a:pt x="0" y="86746"/>
                  <a:pt x="0" y="68855"/>
                </a:cubicBezTo>
                <a:cubicBezTo>
                  <a:pt x="0" y="0"/>
                  <a:pt x="0" y="0"/>
                  <a:pt x="0" y="0"/>
                </a:cubicBezTo>
                <a:cubicBezTo>
                  <a:pt x="26185" y="0"/>
                  <a:pt x="26185" y="0"/>
                  <a:pt x="26185" y="0"/>
                </a:cubicBezTo>
                <a:cubicBezTo>
                  <a:pt x="26185" y="70301"/>
                  <a:pt x="26185" y="70301"/>
                  <a:pt x="26185" y="70301"/>
                </a:cubicBezTo>
                <a:cubicBezTo>
                  <a:pt x="26185" y="82590"/>
                  <a:pt x="27779" y="90722"/>
                  <a:pt x="33017" y="95060"/>
                </a:cubicBezTo>
                <a:cubicBezTo>
                  <a:pt x="38254" y="100481"/>
                  <a:pt x="45085" y="101746"/>
                  <a:pt x="55559" y="101746"/>
                </a:cubicBezTo>
                <a:cubicBezTo>
                  <a:pt x="64212" y="101746"/>
                  <a:pt x="72865" y="100481"/>
                  <a:pt x="78102" y="97771"/>
                </a:cubicBezTo>
                <a:cubicBezTo>
                  <a:pt x="85161" y="95060"/>
                  <a:pt x="90170" y="90722"/>
                  <a:pt x="93814" y="85301"/>
                </a:cubicBezTo>
                <a:cubicBezTo>
                  <a:pt x="93814" y="0"/>
                  <a:pt x="93814" y="0"/>
                  <a:pt x="93814" y="0"/>
                </a:cubicBezTo>
                <a:cubicBezTo>
                  <a:pt x="119772" y="0"/>
                  <a:pt x="119772" y="0"/>
                  <a:pt x="119772" y="0"/>
                </a:cubicBezTo>
                <a:cubicBezTo>
                  <a:pt x="119772" y="116927"/>
                  <a:pt x="119772" y="116927"/>
                  <a:pt x="119772" y="116927"/>
                </a:cubicBezTo>
                <a:cubicBezTo>
                  <a:pt x="95635" y="116927"/>
                  <a:pt x="95635" y="116927"/>
                  <a:pt x="95635" y="116927"/>
                </a:cubicBezTo>
                <a:lnTo>
                  <a:pt x="93814" y="10048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1" name="Shape 361"/>
          <p:cNvSpPr/>
          <p:nvPr/>
        </p:nvSpPr>
        <p:spPr>
          <a:xfrm>
            <a:off x="8698549" y="37782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6553"/>
                  <a:pt x="116931" y="36553"/>
                  <a:pt x="116931" y="36553"/>
                </a:cubicBezTo>
                <a:cubicBezTo>
                  <a:pt x="75340" y="36553"/>
                  <a:pt x="75340" y="36553"/>
                  <a:pt x="75340" y="36553"/>
                </a:cubicBezTo>
                <a:cubicBezTo>
                  <a:pt x="75340" y="93203"/>
                  <a:pt x="75340" y="93203"/>
                  <a:pt x="75340" y="93203"/>
                </a:cubicBezTo>
                <a:cubicBezTo>
                  <a:pt x="75340" y="97572"/>
                  <a:pt x="77727" y="100922"/>
                  <a:pt x="80454" y="103106"/>
                </a:cubicBezTo>
                <a:cubicBezTo>
                  <a:pt x="85909" y="104271"/>
                  <a:pt x="91022" y="105291"/>
                  <a:pt x="98522" y="105291"/>
                </a:cubicBezTo>
                <a:cubicBezTo>
                  <a:pt x="101250" y="105291"/>
                  <a:pt x="103977" y="105291"/>
                  <a:pt x="106363" y="105291"/>
                </a:cubicBezTo>
                <a:cubicBezTo>
                  <a:pt x="109090" y="105291"/>
                  <a:pt x="111818" y="104271"/>
                  <a:pt x="114545" y="104271"/>
                </a:cubicBezTo>
                <a:cubicBezTo>
                  <a:pt x="119659" y="116504"/>
                  <a:pt x="119659" y="116504"/>
                  <a:pt x="119659" y="116504"/>
                </a:cubicBezTo>
                <a:cubicBezTo>
                  <a:pt x="116931" y="117524"/>
                  <a:pt x="111818" y="118689"/>
                  <a:pt x="106363" y="118689"/>
                </a:cubicBezTo>
                <a:cubicBezTo>
                  <a:pt x="98522" y="119854"/>
                  <a:pt x="93409" y="119854"/>
                  <a:pt x="88295" y="119854"/>
                </a:cubicBezTo>
                <a:cubicBezTo>
                  <a:pt x="72613" y="119854"/>
                  <a:pt x="59659" y="117524"/>
                  <a:pt x="49090" y="113155"/>
                </a:cubicBezTo>
                <a:cubicBezTo>
                  <a:pt x="38863" y="108640"/>
                  <a:pt x="33750" y="103106"/>
                  <a:pt x="33750" y="93203"/>
                </a:cubicBezTo>
                <a:cubicBezTo>
                  <a:pt x="33750" y="36553"/>
                  <a:pt x="33750" y="36553"/>
                  <a:pt x="33750" y="36553"/>
                </a:cubicBezTo>
                <a:cubicBezTo>
                  <a:pt x="0" y="36553"/>
                  <a:pt x="0" y="36553"/>
                  <a:pt x="0" y="36553"/>
                </a:cubicBezTo>
                <a:cubicBezTo>
                  <a:pt x="0" y="23300"/>
                  <a:pt x="0" y="23300"/>
                  <a:pt x="0" y="23300"/>
                </a:cubicBezTo>
                <a:cubicBezTo>
                  <a:pt x="33750" y="23300"/>
                  <a:pt x="33750" y="23300"/>
                  <a:pt x="33750" y="23300"/>
                </a:cubicBezTo>
                <a:cubicBezTo>
                  <a:pt x="33750" y="0"/>
                  <a:pt x="33750" y="0"/>
                  <a:pt x="33750"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2" name="Shape 362"/>
          <p:cNvSpPr/>
          <p:nvPr/>
        </p:nvSpPr>
        <p:spPr>
          <a:xfrm>
            <a:off x="8730896" y="368973"/>
            <a:ext cx="8400" cy="65100"/>
          </a:xfrm>
          <a:custGeom>
            <a:avLst/>
            <a:gdLst/>
            <a:ahLst/>
            <a:cxnLst/>
            <a:rect l="0" t="0" r="0" b="0"/>
            <a:pathLst>
              <a:path w="120000" h="120000" extrusionOk="0">
                <a:moveTo>
                  <a:pt x="119024" y="15607"/>
                </a:moveTo>
                <a:lnTo>
                  <a:pt x="0" y="15607"/>
                </a:lnTo>
                <a:lnTo>
                  <a:pt x="0" y="0"/>
                </a:lnTo>
                <a:lnTo>
                  <a:pt x="119024" y="0"/>
                </a:lnTo>
                <a:lnTo>
                  <a:pt x="119024" y="15607"/>
                </a:lnTo>
                <a:close/>
                <a:moveTo>
                  <a:pt x="119024" y="119872"/>
                </a:moveTo>
                <a:lnTo>
                  <a:pt x="0" y="119872"/>
                </a:lnTo>
                <a:lnTo>
                  <a:pt x="0" y="37100"/>
                </a:lnTo>
                <a:lnTo>
                  <a:pt x="119024" y="37100"/>
                </a:lnTo>
                <a:lnTo>
                  <a:pt x="119024"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3" name="Shape 363"/>
          <p:cNvSpPr/>
          <p:nvPr/>
        </p:nvSpPr>
        <p:spPr>
          <a:xfrm>
            <a:off x="8748900" y="387886"/>
            <a:ext cx="40500" cy="47099"/>
          </a:xfrm>
          <a:custGeom>
            <a:avLst/>
            <a:gdLst/>
            <a:ahLst/>
            <a:cxnLst/>
            <a:rect l="0" t="0" r="0" b="0"/>
            <a:pathLst>
              <a:path w="120000" h="120000" extrusionOk="0">
                <a:moveTo>
                  <a:pt x="0" y="59294"/>
                </a:moveTo>
                <a:lnTo>
                  <a:pt x="0" y="59294"/>
                </a:lnTo>
                <a:cubicBezTo>
                  <a:pt x="0" y="41823"/>
                  <a:pt x="6122" y="28411"/>
                  <a:pt x="17142" y="17647"/>
                </a:cubicBezTo>
                <a:cubicBezTo>
                  <a:pt x="26530" y="6705"/>
                  <a:pt x="42040" y="0"/>
                  <a:pt x="59183" y="0"/>
                </a:cubicBezTo>
                <a:cubicBezTo>
                  <a:pt x="77755" y="0"/>
                  <a:pt x="93469" y="6705"/>
                  <a:pt x="104285" y="17647"/>
                </a:cubicBezTo>
                <a:cubicBezTo>
                  <a:pt x="113673" y="28411"/>
                  <a:pt x="119795" y="41823"/>
                  <a:pt x="119795" y="59294"/>
                </a:cubicBezTo>
                <a:cubicBezTo>
                  <a:pt x="119795" y="61941"/>
                  <a:pt x="119795" y="61941"/>
                  <a:pt x="119795" y="61941"/>
                </a:cubicBezTo>
                <a:cubicBezTo>
                  <a:pt x="119795" y="78000"/>
                  <a:pt x="113673" y="92823"/>
                  <a:pt x="104285" y="103588"/>
                </a:cubicBezTo>
                <a:cubicBezTo>
                  <a:pt x="93469" y="114352"/>
                  <a:pt x="77755" y="119823"/>
                  <a:pt x="60612" y="119823"/>
                </a:cubicBezTo>
                <a:cubicBezTo>
                  <a:pt x="42040" y="119823"/>
                  <a:pt x="27959" y="114352"/>
                  <a:pt x="17142" y="103588"/>
                </a:cubicBezTo>
                <a:cubicBezTo>
                  <a:pt x="6122" y="92823"/>
                  <a:pt x="0" y="78000"/>
                  <a:pt x="0" y="61941"/>
                </a:cubicBezTo>
                <a:lnTo>
                  <a:pt x="0" y="59294"/>
                </a:lnTo>
                <a:close/>
                <a:moveTo>
                  <a:pt x="24897" y="61941"/>
                </a:moveTo>
                <a:lnTo>
                  <a:pt x="24897" y="61941"/>
                </a:lnTo>
                <a:cubicBezTo>
                  <a:pt x="24897" y="73941"/>
                  <a:pt x="27959" y="83470"/>
                  <a:pt x="34285" y="91411"/>
                </a:cubicBezTo>
                <a:cubicBezTo>
                  <a:pt x="38979" y="99529"/>
                  <a:pt x="48367" y="103588"/>
                  <a:pt x="60612" y="103588"/>
                </a:cubicBezTo>
                <a:cubicBezTo>
                  <a:pt x="71632" y="103588"/>
                  <a:pt x="80816" y="99529"/>
                  <a:pt x="87142" y="91411"/>
                </a:cubicBezTo>
                <a:cubicBezTo>
                  <a:pt x="91836" y="83470"/>
                  <a:pt x="94897" y="73941"/>
                  <a:pt x="94897" y="61941"/>
                </a:cubicBezTo>
                <a:cubicBezTo>
                  <a:pt x="94897" y="59294"/>
                  <a:pt x="94897" y="59294"/>
                  <a:pt x="94897" y="59294"/>
                </a:cubicBezTo>
                <a:cubicBezTo>
                  <a:pt x="94897" y="47117"/>
                  <a:pt x="91836" y="37764"/>
                  <a:pt x="85510" y="29647"/>
                </a:cubicBezTo>
                <a:cubicBezTo>
                  <a:pt x="80816" y="21529"/>
                  <a:pt x="71632" y="17647"/>
                  <a:pt x="59183" y="17647"/>
                </a:cubicBezTo>
                <a:cubicBezTo>
                  <a:pt x="48367" y="17647"/>
                  <a:pt x="38979" y="21529"/>
                  <a:pt x="34285" y="29647"/>
                </a:cubicBezTo>
                <a:cubicBezTo>
                  <a:pt x="27959" y="37764"/>
                  <a:pt x="24897" y="47117"/>
                  <a:pt x="24897" y="59294"/>
                </a:cubicBezTo>
                <a:lnTo>
                  <a:pt x="248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4" name="Shape 364"/>
          <p:cNvSpPr/>
          <p:nvPr/>
        </p:nvSpPr>
        <p:spPr>
          <a:xfrm>
            <a:off x="8798335" y="387886"/>
            <a:ext cx="36600" cy="45900"/>
          </a:xfrm>
          <a:custGeom>
            <a:avLst/>
            <a:gdLst/>
            <a:ahLst/>
            <a:cxnLst/>
            <a:rect l="0" t="0" r="0" b="0"/>
            <a:pathLst>
              <a:path w="120000" h="120000" extrusionOk="0">
                <a:moveTo>
                  <a:pt x="24136" y="2891"/>
                </a:moveTo>
                <a:lnTo>
                  <a:pt x="24136" y="2891"/>
                </a:lnTo>
                <a:cubicBezTo>
                  <a:pt x="25958" y="20602"/>
                  <a:pt x="25958" y="20602"/>
                  <a:pt x="25958" y="20602"/>
                </a:cubicBezTo>
                <a:cubicBezTo>
                  <a:pt x="31195" y="13915"/>
                  <a:pt x="38026" y="9759"/>
                  <a:pt x="45085" y="5602"/>
                </a:cubicBezTo>
                <a:cubicBezTo>
                  <a:pt x="51916" y="2891"/>
                  <a:pt x="60569" y="0"/>
                  <a:pt x="71043" y="0"/>
                </a:cubicBezTo>
                <a:cubicBezTo>
                  <a:pt x="86755" y="0"/>
                  <a:pt x="98823" y="4156"/>
                  <a:pt x="107476" y="12469"/>
                </a:cubicBezTo>
                <a:cubicBezTo>
                  <a:pt x="116129" y="19337"/>
                  <a:pt x="119772" y="30361"/>
                  <a:pt x="119772" y="45542"/>
                </a:cubicBezTo>
                <a:cubicBezTo>
                  <a:pt x="119772" y="119819"/>
                  <a:pt x="119772" y="119819"/>
                  <a:pt x="119772" y="119819"/>
                </a:cubicBezTo>
                <a:cubicBezTo>
                  <a:pt x="93586" y="119819"/>
                  <a:pt x="93586" y="119819"/>
                  <a:pt x="93586" y="119819"/>
                </a:cubicBezTo>
                <a:cubicBezTo>
                  <a:pt x="93586" y="46987"/>
                  <a:pt x="93586" y="46987"/>
                  <a:pt x="93586" y="46987"/>
                </a:cubicBezTo>
                <a:cubicBezTo>
                  <a:pt x="93586" y="35783"/>
                  <a:pt x="90170" y="29096"/>
                  <a:pt x="84933" y="24939"/>
                </a:cubicBezTo>
                <a:cubicBezTo>
                  <a:pt x="81518" y="20602"/>
                  <a:pt x="72865" y="18072"/>
                  <a:pt x="62390" y="18072"/>
                </a:cubicBezTo>
                <a:cubicBezTo>
                  <a:pt x="53738" y="18072"/>
                  <a:pt x="46907" y="19337"/>
                  <a:pt x="41442" y="22048"/>
                </a:cubicBezTo>
                <a:cubicBezTo>
                  <a:pt x="34611" y="24939"/>
                  <a:pt x="31195" y="29096"/>
                  <a:pt x="27779" y="33072"/>
                </a:cubicBezTo>
                <a:cubicBezTo>
                  <a:pt x="27779" y="119819"/>
                  <a:pt x="27779" y="119819"/>
                  <a:pt x="27779" y="119819"/>
                </a:cubicBezTo>
                <a:cubicBezTo>
                  <a:pt x="0" y="119819"/>
                  <a:pt x="0" y="119819"/>
                  <a:pt x="0" y="119819"/>
                </a:cubicBezTo>
                <a:cubicBezTo>
                  <a:pt x="0" y="2891"/>
                  <a:pt x="0" y="2891"/>
                  <a:pt x="0" y="2891"/>
                </a:cubicBezTo>
                <a:lnTo>
                  <a:pt x="24136" y="289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5" name="Shape 365"/>
          <p:cNvSpPr/>
          <p:nvPr/>
        </p:nvSpPr>
        <p:spPr>
          <a:xfrm>
            <a:off x="8844110" y="387886"/>
            <a:ext cx="36600" cy="47099"/>
          </a:xfrm>
          <a:custGeom>
            <a:avLst/>
            <a:gdLst/>
            <a:ahLst/>
            <a:cxnLst/>
            <a:rect l="0" t="0" r="0" b="0"/>
            <a:pathLst>
              <a:path w="120000" h="120000" extrusionOk="0">
                <a:moveTo>
                  <a:pt x="91992" y="86117"/>
                </a:moveTo>
                <a:lnTo>
                  <a:pt x="91992" y="86117"/>
                </a:lnTo>
                <a:cubicBezTo>
                  <a:pt x="91992" y="82235"/>
                  <a:pt x="90170" y="78000"/>
                  <a:pt x="84933" y="75352"/>
                </a:cubicBezTo>
                <a:cubicBezTo>
                  <a:pt x="81518" y="72705"/>
                  <a:pt x="72865" y="70058"/>
                  <a:pt x="58975" y="67411"/>
                </a:cubicBezTo>
                <a:cubicBezTo>
                  <a:pt x="41669" y="64588"/>
                  <a:pt x="29373" y="60529"/>
                  <a:pt x="19127" y="55235"/>
                </a:cubicBezTo>
                <a:cubicBezTo>
                  <a:pt x="10474" y="49764"/>
                  <a:pt x="5237" y="43058"/>
                  <a:pt x="5237" y="34941"/>
                </a:cubicBezTo>
                <a:cubicBezTo>
                  <a:pt x="5237" y="25588"/>
                  <a:pt x="10474" y="17647"/>
                  <a:pt x="20948" y="10764"/>
                </a:cubicBezTo>
                <a:cubicBezTo>
                  <a:pt x="31195" y="4058"/>
                  <a:pt x="45085" y="0"/>
                  <a:pt x="60796" y="0"/>
                </a:cubicBezTo>
                <a:cubicBezTo>
                  <a:pt x="78102" y="0"/>
                  <a:pt x="90170" y="4058"/>
                  <a:pt x="100645" y="10764"/>
                </a:cubicBezTo>
                <a:cubicBezTo>
                  <a:pt x="111119" y="18882"/>
                  <a:pt x="116129" y="27000"/>
                  <a:pt x="116129" y="36352"/>
                </a:cubicBezTo>
                <a:lnTo>
                  <a:pt x="116129" y="36352"/>
                </a:lnTo>
                <a:cubicBezTo>
                  <a:pt x="90170" y="36352"/>
                  <a:pt x="90170" y="36352"/>
                  <a:pt x="90170" y="36352"/>
                </a:cubicBezTo>
                <a:cubicBezTo>
                  <a:pt x="90170" y="31058"/>
                  <a:pt x="86755" y="27000"/>
                  <a:pt x="81518" y="22941"/>
                </a:cubicBezTo>
                <a:cubicBezTo>
                  <a:pt x="76508" y="18882"/>
                  <a:pt x="69449" y="17647"/>
                  <a:pt x="60796" y="17647"/>
                </a:cubicBezTo>
                <a:cubicBezTo>
                  <a:pt x="51916" y="17647"/>
                  <a:pt x="43491" y="18882"/>
                  <a:pt x="39848" y="21529"/>
                </a:cubicBezTo>
                <a:cubicBezTo>
                  <a:pt x="34611" y="25588"/>
                  <a:pt x="32789" y="29647"/>
                  <a:pt x="32789" y="33705"/>
                </a:cubicBezTo>
                <a:cubicBezTo>
                  <a:pt x="32789" y="39176"/>
                  <a:pt x="34611" y="41823"/>
                  <a:pt x="38254" y="44470"/>
                </a:cubicBezTo>
                <a:cubicBezTo>
                  <a:pt x="43491" y="47117"/>
                  <a:pt x="50322" y="49764"/>
                  <a:pt x="64212" y="51176"/>
                </a:cubicBezTo>
                <a:cubicBezTo>
                  <a:pt x="81518" y="53823"/>
                  <a:pt x="95407" y="57882"/>
                  <a:pt x="104060" y="63176"/>
                </a:cubicBezTo>
                <a:cubicBezTo>
                  <a:pt x="114535" y="70058"/>
                  <a:pt x="119772" y="76764"/>
                  <a:pt x="119772" y="84882"/>
                </a:cubicBezTo>
                <a:cubicBezTo>
                  <a:pt x="119772" y="95647"/>
                  <a:pt x="114535" y="103588"/>
                  <a:pt x="102239" y="110470"/>
                </a:cubicBezTo>
                <a:cubicBezTo>
                  <a:pt x="91992" y="117000"/>
                  <a:pt x="78102" y="119823"/>
                  <a:pt x="60796" y="119823"/>
                </a:cubicBezTo>
                <a:cubicBezTo>
                  <a:pt x="41669" y="119823"/>
                  <a:pt x="27779" y="115764"/>
                  <a:pt x="17305" y="109058"/>
                </a:cubicBezTo>
                <a:cubicBezTo>
                  <a:pt x="5237" y="100941"/>
                  <a:pt x="0" y="92823"/>
                  <a:pt x="1821" y="82235"/>
                </a:cubicBezTo>
                <a:lnTo>
                  <a:pt x="1821" y="82235"/>
                </a:lnTo>
                <a:cubicBezTo>
                  <a:pt x="27779" y="82235"/>
                  <a:pt x="27779" y="82235"/>
                  <a:pt x="27779" y="82235"/>
                </a:cubicBezTo>
                <a:cubicBezTo>
                  <a:pt x="27779" y="88764"/>
                  <a:pt x="31195" y="94235"/>
                  <a:pt x="38254" y="98294"/>
                </a:cubicBezTo>
                <a:cubicBezTo>
                  <a:pt x="45085" y="102176"/>
                  <a:pt x="51916" y="103588"/>
                  <a:pt x="60796" y="103588"/>
                </a:cubicBezTo>
                <a:cubicBezTo>
                  <a:pt x="71043" y="103588"/>
                  <a:pt x="78102" y="102176"/>
                  <a:pt x="83339" y="98294"/>
                </a:cubicBezTo>
                <a:cubicBezTo>
                  <a:pt x="88576" y="95647"/>
                  <a:pt x="91992" y="91411"/>
                  <a:pt x="91992" y="86117"/>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6" name="Shape 366"/>
          <p:cNvSpPr/>
          <p:nvPr/>
        </p:nvSpPr>
        <p:spPr>
          <a:xfrm>
            <a:off x="8906972" y="372634"/>
            <a:ext cx="48600" cy="62099"/>
          </a:xfrm>
          <a:custGeom>
            <a:avLst/>
            <a:gdLst/>
            <a:ahLst/>
            <a:cxnLst/>
            <a:rect l="0" t="0" r="0" b="0"/>
            <a:pathLst>
              <a:path w="120000" h="120000" extrusionOk="0">
                <a:moveTo>
                  <a:pt x="0" y="86304"/>
                </a:moveTo>
                <a:lnTo>
                  <a:pt x="0" y="86304"/>
                </a:lnTo>
                <a:cubicBezTo>
                  <a:pt x="0" y="80310"/>
                  <a:pt x="1367" y="74184"/>
                  <a:pt x="6495" y="70055"/>
                </a:cubicBezTo>
                <a:cubicBezTo>
                  <a:pt x="11794" y="64994"/>
                  <a:pt x="18290" y="59933"/>
                  <a:pt x="28717" y="54872"/>
                </a:cubicBezTo>
                <a:cubicBezTo>
                  <a:pt x="23418" y="49811"/>
                  <a:pt x="19658" y="44617"/>
                  <a:pt x="16923" y="40621"/>
                </a:cubicBezTo>
                <a:cubicBezTo>
                  <a:pt x="14358" y="36625"/>
                  <a:pt x="12991" y="32497"/>
                  <a:pt x="12991" y="28501"/>
                </a:cubicBezTo>
                <a:cubicBezTo>
                  <a:pt x="12991" y="19311"/>
                  <a:pt x="15555" y="12253"/>
                  <a:pt x="22222" y="7192"/>
                </a:cubicBezTo>
                <a:cubicBezTo>
                  <a:pt x="28717" y="2130"/>
                  <a:pt x="37777" y="0"/>
                  <a:pt x="49572" y="0"/>
                </a:cubicBezTo>
                <a:cubicBezTo>
                  <a:pt x="61367" y="0"/>
                  <a:pt x="70427" y="2130"/>
                  <a:pt x="76923" y="7192"/>
                </a:cubicBezTo>
                <a:cubicBezTo>
                  <a:pt x="83418" y="12253"/>
                  <a:pt x="87350" y="18379"/>
                  <a:pt x="87350" y="24372"/>
                </a:cubicBezTo>
                <a:cubicBezTo>
                  <a:pt x="87350" y="29433"/>
                  <a:pt x="84786" y="34495"/>
                  <a:pt x="80854" y="38623"/>
                </a:cubicBezTo>
                <a:cubicBezTo>
                  <a:pt x="78119" y="41687"/>
                  <a:pt x="72991" y="45682"/>
                  <a:pt x="65128" y="49811"/>
                </a:cubicBezTo>
                <a:cubicBezTo>
                  <a:pt x="54700" y="56870"/>
                  <a:pt x="54700" y="56870"/>
                  <a:pt x="54700" y="56870"/>
                </a:cubicBezTo>
                <a:cubicBezTo>
                  <a:pt x="88547" y="89367"/>
                  <a:pt x="88547" y="89367"/>
                  <a:pt x="88547" y="89367"/>
                </a:cubicBezTo>
                <a:cubicBezTo>
                  <a:pt x="92478" y="85238"/>
                  <a:pt x="93846" y="82308"/>
                  <a:pt x="95042" y="77114"/>
                </a:cubicBezTo>
                <a:cubicBezTo>
                  <a:pt x="97777" y="73118"/>
                  <a:pt x="97777" y="69123"/>
                  <a:pt x="97777" y="64062"/>
                </a:cubicBezTo>
                <a:cubicBezTo>
                  <a:pt x="115897" y="64062"/>
                  <a:pt x="115897" y="64062"/>
                  <a:pt x="115897" y="64062"/>
                </a:cubicBezTo>
                <a:cubicBezTo>
                  <a:pt x="115897" y="71120"/>
                  <a:pt x="114700" y="78179"/>
                  <a:pt x="112136" y="84306"/>
                </a:cubicBezTo>
                <a:cubicBezTo>
                  <a:pt x="109401" y="89367"/>
                  <a:pt x="105641" y="95493"/>
                  <a:pt x="100341" y="99489"/>
                </a:cubicBezTo>
                <a:cubicBezTo>
                  <a:pt x="119829" y="117735"/>
                  <a:pt x="119829" y="117735"/>
                  <a:pt x="119829" y="117735"/>
                </a:cubicBezTo>
                <a:lnTo>
                  <a:pt x="119829" y="117735"/>
                </a:lnTo>
                <a:cubicBezTo>
                  <a:pt x="96410" y="117735"/>
                  <a:pt x="96410" y="117735"/>
                  <a:pt x="96410" y="117735"/>
                </a:cubicBezTo>
                <a:cubicBezTo>
                  <a:pt x="87350" y="109611"/>
                  <a:pt x="87350" y="109611"/>
                  <a:pt x="87350" y="109611"/>
                </a:cubicBezTo>
                <a:cubicBezTo>
                  <a:pt x="82051" y="112807"/>
                  <a:pt x="75555" y="115738"/>
                  <a:pt x="69059" y="117735"/>
                </a:cubicBezTo>
                <a:cubicBezTo>
                  <a:pt x="62564" y="118801"/>
                  <a:pt x="54700" y="119866"/>
                  <a:pt x="48205" y="119866"/>
                </a:cubicBezTo>
                <a:cubicBezTo>
                  <a:pt x="34017" y="119866"/>
                  <a:pt x="20854" y="116803"/>
                  <a:pt x="12991" y="110677"/>
                </a:cubicBezTo>
                <a:cubicBezTo>
                  <a:pt x="3931" y="104550"/>
                  <a:pt x="0" y="96426"/>
                  <a:pt x="0" y="86304"/>
                </a:cubicBezTo>
                <a:close/>
                <a:moveTo>
                  <a:pt x="48205" y="107613"/>
                </a:moveTo>
                <a:lnTo>
                  <a:pt x="48205" y="107613"/>
                </a:lnTo>
                <a:cubicBezTo>
                  <a:pt x="53504" y="107613"/>
                  <a:pt x="58632" y="106548"/>
                  <a:pt x="62564" y="105615"/>
                </a:cubicBezTo>
                <a:cubicBezTo>
                  <a:pt x="67692" y="104550"/>
                  <a:pt x="71623" y="102552"/>
                  <a:pt x="76923" y="99489"/>
                </a:cubicBezTo>
                <a:cubicBezTo>
                  <a:pt x="39145" y="64994"/>
                  <a:pt x="39145" y="64994"/>
                  <a:pt x="39145" y="64994"/>
                </a:cubicBezTo>
                <a:cubicBezTo>
                  <a:pt x="35213" y="66992"/>
                  <a:pt x="35213" y="66992"/>
                  <a:pt x="35213" y="66992"/>
                </a:cubicBezTo>
                <a:cubicBezTo>
                  <a:pt x="28717" y="71120"/>
                  <a:pt x="24786" y="74184"/>
                  <a:pt x="22222" y="78179"/>
                </a:cubicBezTo>
                <a:cubicBezTo>
                  <a:pt x="20854" y="81243"/>
                  <a:pt x="19658" y="84306"/>
                  <a:pt x="19658" y="86304"/>
                </a:cubicBezTo>
                <a:cubicBezTo>
                  <a:pt x="19658" y="92430"/>
                  <a:pt x="22222" y="97491"/>
                  <a:pt x="27350" y="101620"/>
                </a:cubicBezTo>
                <a:cubicBezTo>
                  <a:pt x="31282" y="105615"/>
                  <a:pt x="39145" y="107613"/>
                  <a:pt x="48205" y="107613"/>
                </a:cubicBezTo>
                <a:close/>
                <a:moveTo>
                  <a:pt x="32649" y="27436"/>
                </a:moveTo>
                <a:lnTo>
                  <a:pt x="32649" y="27436"/>
                </a:lnTo>
                <a:cubicBezTo>
                  <a:pt x="32649" y="30499"/>
                  <a:pt x="34017" y="33562"/>
                  <a:pt x="35213" y="36625"/>
                </a:cubicBezTo>
                <a:cubicBezTo>
                  <a:pt x="37777" y="39689"/>
                  <a:pt x="40341" y="43684"/>
                  <a:pt x="44273" y="46748"/>
                </a:cubicBezTo>
                <a:cubicBezTo>
                  <a:pt x="58632" y="39689"/>
                  <a:pt x="58632" y="39689"/>
                  <a:pt x="58632" y="39689"/>
                </a:cubicBezTo>
                <a:cubicBezTo>
                  <a:pt x="62564" y="37558"/>
                  <a:pt x="65128" y="34495"/>
                  <a:pt x="66495" y="32497"/>
                </a:cubicBezTo>
                <a:cubicBezTo>
                  <a:pt x="67692" y="30499"/>
                  <a:pt x="67692" y="27436"/>
                  <a:pt x="67692" y="24372"/>
                </a:cubicBezTo>
                <a:cubicBezTo>
                  <a:pt x="67692" y="21309"/>
                  <a:pt x="66495" y="18379"/>
                  <a:pt x="62564" y="16248"/>
                </a:cubicBezTo>
                <a:cubicBezTo>
                  <a:pt x="59999" y="13185"/>
                  <a:pt x="56068" y="12253"/>
                  <a:pt x="49572" y="12253"/>
                </a:cubicBezTo>
                <a:cubicBezTo>
                  <a:pt x="44273" y="12253"/>
                  <a:pt x="40341" y="14250"/>
                  <a:pt x="37777" y="17314"/>
                </a:cubicBezTo>
                <a:cubicBezTo>
                  <a:pt x="34017" y="20377"/>
                  <a:pt x="32649" y="23440"/>
                  <a:pt x="32649" y="2743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7" name="Shape 367"/>
          <p:cNvSpPr/>
          <p:nvPr/>
        </p:nvSpPr>
        <p:spPr>
          <a:xfrm>
            <a:off x="8537121" y="453169"/>
            <a:ext cx="8400" cy="60600"/>
          </a:xfrm>
          <a:custGeom>
            <a:avLst/>
            <a:gdLst/>
            <a:ahLst/>
            <a:cxnLst/>
            <a:rect l="0" t="0" r="0" b="0"/>
            <a:pathLst>
              <a:path w="120000" h="120000" extrusionOk="0">
                <a:moveTo>
                  <a:pt x="119024" y="119863"/>
                </a:moveTo>
                <a:lnTo>
                  <a:pt x="0" y="119863"/>
                </a:lnTo>
                <a:lnTo>
                  <a:pt x="0" y="0"/>
                </a:lnTo>
                <a:lnTo>
                  <a:pt x="119024" y="0"/>
                </a:lnTo>
                <a:lnTo>
                  <a:pt x="119024" y="11986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8" name="Shape 368"/>
          <p:cNvSpPr/>
          <p:nvPr/>
        </p:nvSpPr>
        <p:spPr>
          <a:xfrm>
            <a:off x="8558786" y="468117"/>
            <a:ext cx="36600" cy="45900"/>
          </a:xfrm>
          <a:custGeom>
            <a:avLst/>
            <a:gdLst/>
            <a:ahLst/>
            <a:cxnLst/>
            <a:rect l="0" t="0" r="0" b="0"/>
            <a:pathLst>
              <a:path w="120000" h="120000" extrusionOk="0">
                <a:moveTo>
                  <a:pt x="22542" y="2710"/>
                </a:moveTo>
                <a:lnTo>
                  <a:pt x="22542" y="2710"/>
                </a:lnTo>
                <a:cubicBezTo>
                  <a:pt x="25958" y="19337"/>
                  <a:pt x="25958" y="19337"/>
                  <a:pt x="25958" y="19337"/>
                </a:cubicBezTo>
                <a:cubicBezTo>
                  <a:pt x="29373" y="13734"/>
                  <a:pt x="36432" y="8313"/>
                  <a:pt x="43263" y="5421"/>
                </a:cubicBezTo>
                <a:cubicBezTo>
                  <a:pt x="51916" y="1445"/>
                  <a:pt x="58975" y="0"/>
                  <a:pt x="69449" y="0"/>
                </a:cubicBezTo>
                <a:cubicBezTo>
                  <a:pt x="84933" y="0"/>
                  <a:pt x="97001" y="4156"/>
                  <a:pt x="105882"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1043" y="17891"/>
                  <a:pt x="60796" y="17891"/>
                </a:cubicBezTo>
                <a:cubicBezTo>
                  <a:pt x="51916" y="17891"/>
                  <a:pt x="45085" y="19337"/>
                  <a:pt x="39848" y="22048"/>
                </a:cubicBezTo>
                <a:cubicBezTo>
                  <a:pt x="34611" y="24759"/>
                  <a:pt x="29373" y="27469"/>
                  <a:pt x="25958" y="33072"/>
                </a:cubicBezTo>
                <a:cubicBezTo>
                  <a:pt x="25958" y="119819"/>
                  <a:pt x="25958" y="119819"/>
                  <a:pt x="25958" y="119819"/>
                </a:cubicBezTo>
                <a:cubicBezTo>
                  <a:pt x="0" y="119819"/>
                  <a:pt x="0" y="119819"/>
                  <a:pt x="0" y="119819"/>
                </a:cubicBezTo>
                <a:cubicBezTo>
                  <a:pt x="0" y="2710"/>
                  <a:pt x="0" y="2710"/>
                  <a:pt x="0" y="2710"/>
                </a:cubicBezTo>
                <a:lnTo>
                  <a:pt x="22542"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69" name="Shape 369"/>
          <p:cNvSpPr/>
          <p:nvPr/>
        </p:nvSpPr>
        <p:spPr>
          <a:xfrm>
            <a:off x="8606391" y="468117"/>
            <a:ext cx="36600" cy="45900"/>
          </a:xfrm>
          <a:custGeom>
            <a:avLst/>
            <a:gdLst/>
            <a:ahLst/>
            <a:cxnLst/>
            <a:rect l="0" t="0" r="0" b="0"/>
            <a:pathLst>
              <a:path w="120000" h="120000" extrusionOk="0">
                <a:moveTo>
                  <a:pt x="24364" y="2710"/>
                </a:moveTo>
                <a:lnTo>
                  <a:pt x="24364" y="2710"/>
                </a:lnTo>
                <a:cubicBezTo>
                  <a:pt x="26185" y="19337"/>
                  <a:pt x="26185" y="19337"/>
                  <a:pt x="26185" y="19337"/>
                </a:cubicBezTo>
                <a:cubicBezTo>
                  <a:pt x="31195" y="13734"/>
                  <a:pt x="36432" y="8313"/>
                  <a:pt x="43491" y="5421"/>
                </a:cubicBezTo>
                <a:cubicBezTo>
                  <a:pt x="51916" y="1445"/>
                  <a:pt x="60796" y="0"/>
                  <a:pt x="69449" y="0"/>
                </a:cubicBezTo>
                <a:cubicBezTo>
                  <a:pt x="84933" y="0"/>
                  <a:pt x="97229" y="4156"/>
                  <a:pt x="105654"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2865" y="17891"/>
                  <a:pt x="60796" y="17891"/>
                </a:cubicBezTo>
                <a:cubicBezTo>
                  <a:pt x="53738" y="17891"/>
                  <a:pt x="46907" y="19337"/>
                  <a:pt x="39848" y="22048"/>
                </a:cubicBezTo>
                <a:cubicBezTo>
                  <a:pt x="34611" y="24759"/>
                  <a:pt x="29373" y="27469"/>
                  <a:pt x="26185" y="33072"/>
                </a:cubicBezTo>
                <a:cubicBezTo>
                  <a:pt x="26185" y="119819"/>
                  <a:pt x="26185" y="119819"/>
                  <a:pt x="26185" y="119819"/>
                </a:cubicBezTo>
                <a:cubicBezTo>
                  <a:pt x="0" y="119819"/>
                  <a:pt x="0" y="119819"/>
                  <a:pt x="0" y="119819"/>
                </a:cubicBezTo>
                <a:cubicBezTo>
                  <a:pt x="0" y="2710"/>
                  <a:pt x="0" y="2710"/>
                  <a:pt x="0" y="2710"/>
                </a:cubicBezTo>
                <a:lnTo>
                  <a:pt x="24364"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0" name="Shape 370"/>
          <p:cNvSpPr/>
          <p:nvPr/>
        </p:nvSpPr>
        <p:spPr>
          <a:xfrm>
            <a:off x="8651860" y="468117"/>
            <a:ext cx="40500" cy="47100"/>
          </a:xfrm>
          <a:custGeom>
            <a:avLst/>
            <a:gdLst/>
            <a:ahLst/>
            <a:cxnLst/>
            <a:rect l="0" t="0" r="0" b="0"/>
            <a:pathLst>
              <a:path w="120000" h="120000" extrusionOk="0">
                <a:moveTo>
                  <a:pt x="0" y="59204"/>
                </a:moveTo>
                <a:lnTo>
                  <a:pt x="0" y="59204"/>
                </a:lnTo>
                <a:cubicBezTo>
                  <a:pt x="0" y="41708"/>
                  <a:pt x="6132" y="28276"/>
                  <a:pt x="16967" y="16082"/>
                </a:cubicBezTo>
                <a:cubicBezTo>
                  <a:pt x="26371" y="5301"/>
                  <a:pt x="41908" y="0"/>
                  <a:pt x="59080" y="0"/>
                </a:cubicBezTo>
                <a:cubicBezTo>
                  <a:pt x="77887" y="0"/>
                  <a:pt x="93424" y="5301"/>
                  <a:pt x="102623" y="16082"/>
                </a:cubicBezTo>
                <a:cubicBezTo>
                  <a:pt x="113662" y="28276"/>
                  <a:pt x="119795" y="41708"/>
                  <a:pt x="119795" y="59204"/>
                </a:cubicBezTo>
                <a:cubicBezTo>
                  <a:pt x="119795" y="60618"/>
                  <a:pt x="119795" y="60618"/>
                  <a:pt x="119795" y="60618"/>
                </a:cubicBezTo>
                <a:cubicBezTo>
                  <a:pt x="119795" y="78114"/>
                  <a:pt x="113662" y="92960"/>
                  <a:pt x="104258" y="103740"/>
                </a:cubicBezTo>
                <a:cubicBezTo>
                  <a:pt x="93424" y="114521"/>
                  <a:pt x="77887" y="119823"/>
                  <a:pt x="60715" y="119823"/>
                </a:cubicBezTo>
                <a:cubicBezTo>
                  <a:pt x="41908" y="119823"/>
                  <a:pt x="26371" y="114521"/>
                  <a:pt x="16967" y="103740"/>
                </a:cubicBezTo>
                <a:cubicBezTo>
                  <a:pt x="6132" y="91546"/>
                  <a:pt x="0" y="78114"/>
                  <a:pt x="0" y="60618"/>
                </a:cubicBezTo>
                <a:lnTo>
                  <a:pt x="0" y="59204"/>
                </a:lnTo>
                <a:close/>
                <a:moveTo>
                  <a:pt x="24735" y="60618"/>
                </a:moveTo>
                <a:lnTo>
                  <a:pt x="24735" y="60618"/>
                </a:lnTo>
                <a:cubicBezTo>
                  <a:pt x="24735" y="72812"/>
                  <a:pt x="28006" y="83593"/>
                  <a:pt x="34139" y="91546"/>
                </a:cubicBezTo>
                <a:cubicBezTo>
                  <a:pt x="38841" y="99675"/>
                  <a:pt x="48245" y="103740"/>
                  <a:pt x="60715" y="103740"/>
                </a:cubicBezTo>
                <a:cubicBezTo>
                  <a:pt x="71550" y="103740"/>
                  <a:pt x="80954" y="99675"/>
                  <a:pt x="85655" y="91546"/>
                </a:cubicBezTo>
                <a:cubicBezTo>
                  <a:pt x="91788" y="83593"/>
                  <a:pt x="95059" y="72812"/>
                  <a:pt x="95059" y="60618"/>
                </a:cubicBezTo>
                <a:cubicBezTo>
                  <a:pt x="95059" y="59204"/>
                  <a:pt x="95059" y="59204"/>
                  <a:pt x="95059" y="59204"/>
                </a:cubicBezTo>
                <a:cubicBezTo>
                  <a:pt x="95059" y="47187"/>
                  <a:pt x="91788" y="36229"/>
                  <a:pt x="85655" y="28276"/>
                </a:cubicBezTo>
                <a:cubicBezTo>
                  <a:pt x="80954" y="20147"/>
                  <a:pt x="71550" y="16082"/>
                  <a:pt x="59080" y="16082"/>
                </a:cubicBezTo>
                <a:cubicBezTo>
                  <a:pt x="48245" y="16082"/>
                  <a:pt x="38841" y="20147"/>
                  <a:pt x="34139" y="28276"/>
                </a:cubicBezTo>
                <a:cubicBezTo>
                  <a:pt x="28006" y="36229"/>
                  <a:pt x="24735" y="47187"/>
                  <a:pt x="24735" y="59204"/>
                </a:cubicBezTo>
                <a:lnTo>
                  <a:pt x="24735"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1" name="Shape 371"/>
          <p:cNvSpPr/>
          <p:nvPr/>
        </p:nvSpPr>
        <p:spPr>
          <a:xfrm>
            <a:off x="8696413" y="469032"/>
            <a:ext cx="39900" cy="44700"/>
          </a:xfrm>
          <a:custGeom>
            <a:avLst/>
            <a:gdLst/>
            <a:ahLst/>
            <a:cxnLst/>
            <a:rect l="0" t="0" r="0" b="0"/>
            <a:pathLst>
              <a:path w="120000" h="120000" extrusionOk="0">
                <a:moveTo>
                  <a:pt x="57591" y="84684"/>
                </a:moveTo>
                <a:lnTo>
                  <a:pt x="60732" y="93004"/>
                </a:lnTo>
                <a:lnTo>
                  <a:pt x="60732" y="93004"/>
                </a:lnTo>
                <a:lnTo>
                  <a:pt x="63874" y="84684"/>
                </a:lnTo>
                <a:lnTo>
                  <a:pt x="94240" y="0"/>
                </a:lnTo>
                <a:lnTo>
                  <a:pt x="119790" y="0"/>
                </a:lnTo>
                <a:lnTo>
                  <a:pt x="70366" y="119815"/>
                </a:lnTo>
                <a:lnTo>
                  <a:pt x="51099" y="119815"/>
                </a:lnTo>
                <a:lnTo>
                  <a:pt x="0" y="0"/>
                </a:lnTo>
                <a:lnTo>
                  <a:pt x="25759" y="0"/>
                </a:lnTo>
                <a:lnTo>
                  <a:pt x="57591" y="84684"/>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2" name="Shape 372"/>
          <p:cNvSpPr/>
          <p:nvPr/>
        </p:nvSpPr>
        <p:spPr>
          <a:xfrm>
            <a:off x="8740966" y="468117"/>
            <a:ext cx="37500" cy="47100"/>
          </a:xfrm>
          <a:custGeom>
            <a:avLst/>
            <a:gdLst/>
            <a:ahLst/>
            <a:cxnLst/>
            <a:rect l="0" t="0" r="0" b="0"/>
            <a:pathLst>
              <a:path w="120000" h="120000" extrusionOk="0">
                <a:moveTo>
                  <a:pt x="92767" y="117172"/>
                </a:moveTo>
                <a:lnTo>
                  <a:pt x="92767" y="117172"/>
                </a:lnTo>
                <a:cubicBezTo>
                  <a:pt x="90996" y="114521"/>
                  <a:pt x="90996" y="110456"/>
                  <a:pt x="90996" y="107805"/>
                </a:cubicBezTo>
                <a:cubicBezTo>
                  <a:pt x="89446" y="104977"/>
                  <a:pt x="89446" y="102326"/>
                  <a:pt x="89446" y="99675"/>
                </a:cubicBezTo>
                <a:cubicBezTo>
                  <a:pt x="84354" y="104977"/>
                  <a:pt x="77712" y="110456"/>
                  <a:pt x="70848" y="114521"/>
                </a:cubicBezTo>
                <a:cubicBezTo>
                  <a:pt x="62435" y="117172"/>
                  <a:pt x="54022" y="119823"/>
                  <a:pt x="45387" y="119823"/>
                </a:cubicBezTo>
                <a:cubicBezTo>
                  <a:pt x="30332" y="119823"/>
                  <a:pt x="18376" y="115758"/>
                  <a:pt x="10184" y="110456"/>
                </a:cubicBezTo>
                <a:cubicBezTo>
                  <a:pt x="3321" y="103740"/>
                  <a:pt x="0" y="95611"/>
                  <a:pt x="0" y="84830"/>
                </a:cubicBezTo>
                <a:cubicBezTo>
                  <a:pt x="0" y="74050"/>
                  <a:pt x="5092" y="65920"/>
                  <a:pt x="15055" y="59204"/>
                </a:cubicBezTo>
                <a:cubicBezTo>
                  <a:pt x="27011" y="52488"/>
                  <a:pt x="42287" y="49837"/>
                  <a:pt x="60885" y="49837"/>
                </a:cubicBezTo>
                <a:cubicBezTo>
                  <a:pt x="89446" y="49837"/>
                  <a:pt x="89446" y="49837"/>
                  <a:pt x="89446" y="49837"/>
                </a:cubicBezTo>
                <a:cubicBezTo>
                  <a:pt x="89446" y="39057"/>
                  <a:pt x="89446" y="39057"/>
                  <a:pt x="89446" y="39057"/>
                </a:cubicBezTo>
                <a:cubicBezTo>
                  <a:pt x="89446" y="32341"/>
                  <a:pt x="87675" y="26863"/>
                  <a:pt x="82583" y="22798"/>
                </a:cubicBezTo>
                <a:cubicBezTo>
                  <a:pt x="77712" y="18910"/>
                  <a:pt x="69077" y="16082"/>
                  <a:pt x="60885" y="16082"/>
                </a:cubicBezTo>
                <a:cubicBezTo>
                  <a:pt x="52250" y="16082"/>
                  <a:pt x="45387" y="18910"/>
                  <a:pt x="38745" y="21561"/>
                </a:cubicBezTo>
                <a:cubicBezTo>
                  <a:pt x="33653" y="25625"/>
                  <a:pt x="31881" y="29690"/>
                  <a:pt x="31881" y="33755"/>
                </a:cubicBezTo>
                <a:cubicBezTo>
                  <a:pt x="6642" y="33755"/>
                  <a:pt x="6642" y="33755"/>
                  <a:pt x="6642" y="33755"/>
                </a:cubicBezTo>
                <a:lnTo>
                  <a:pt x="6642" y="33755"/>
                </a:lnTo>
                <a:cubicBezTo>
                  <a:pt x="5092" y="25625"/>
                  <a:pt x="10184" y="17496"/>
                  <a:pt x="21918" y="10780"/>
                </a:cubicBezTo>
                <a:cubicBezTo>
                  <a:pt x="31881" y="4064"/>
                  <a:pt x="45387" y="0"/>
                  <a:pt x="60885" y="0"/>
                </a:cubicBezTo>
                <a:cubicBezTo>
                  <a:pt x="77712" y="0"/>
                  <a:pt x="90996" y="4064"/>
                  <a:pt x="101180" y="10780"/>
                </a:cubicBezTo>
                <a:cubicBezTo>
                  <a:pt x="111365" y="16082"/>
                  <a:pt x="116457" y="26863"/>
                  <a:pt x="116457" y="39057"/>
                </a:cubicBezTo>
                <a:cubicBezTo>
                  <a:pt x="116457" y="94197"/>
                  <a:pt x="116457" y="94197"/>
                  <a:pt x="116457" y="94197"/>
                </a:cubicBezTo>
                <a:cubicBezTo>
                  <a:pt x="116457" y="98438"/>
                  <a:pt x="116457" y="102326"/>
                  <a:pt x="116457" y="106391"/>
                </a:cubicBezTo>
                <a:cubicBezTo>
                  <a:pt x="116457" y="110456"/>
                  <a:pt x="118007" y="113107"/>
                  <a:pt x="119778" y="117172"/>
                </a:cubicBezTo>
                <a:lnTo>
                  <a:pt x="92767" y="117172"/>
                </a:lnTo>
                <a:close/>
                <a:moveTo>
                  <a:pt x="48929" y="102326"/>
                </a:moveTo>
                <a:lnTo>
                  <a:pt x="48929" y="102326"/>
                </a:lnTo>
                <a:cubicBezTo>
                  <a:pt x="59114" y="102326"/>
                  <a:pt x="67527" y="99675"/>
                  <a:pt x="74169" y="95611"/>
                </a:cubicBezTo>
                <a:cubicBezTo>
                  <a:pt x="82583" y="92960"/>
                  <a:pt x="87675" y="87658"/>
                  <a:pt x="89446" y="82179"/>
                </a:cubicBezTo>
                <a:cubicBezTo>
                  <a:pt x="89446" y="64506"/>
                  <a:pt x="89446" y="64506"/>
                  <a:pt x="89446" y="64506"/>
                </a:cubicBezTo>
                <a:cubicBezTo>
                  <a:pt x="60885" y="64506"/>
                  <a:pt x="60885" y="64506"/>
                  <a:pt x="60885" y="64506"/>
                </a:cubicBezTo>
                <a:cubicBezTo>
                  <a:pt x="48929" y="64506"/>
                  <a:pt x="40516" y="65920"/>
                  <a:pt x="35424" y="69985"/>
                </a:cubicBezTo>
                <a:cubicBezTo>
                  <a:pt x="28560" y="74050"/>
                  <a:pt x="25239" y="79351"/>
                  <a:pt x="25239" y="84830"/>
                </a:cubicBezTo>
                <a:cubicBezTo>
                  <a:pt x="25239" y="90132"/>
                  <a:pt x="27011" y="94197"/>
                  <a:pt x="31881" y="97025"/>
                </a:cubicBezTo>
                <a:cubicBezTo>
                  <a:pt x="35424" y="101089"/>
                  <a:pt x="40516" y="102326"/>
                  <a:pt x="48929" y="102326"/>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3" name="Shape 373"/>
          <p:cNvSpPr/>
          <p:nvPr/>
        </p:nvSpPr>
        <p:spPr>
          <a:xfrm>
            <a:off x="8783993" y="45805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5533"/>
                  <a:pt x="116931" y="35533"/>
                  <a:pt x="116931" y="35533"/>
                </a:cubicBezTo>
                <a:cubicBezTo>
                  <a:pt x="75340" y="35533"/>
                  <a:pt x="75340" y="35533"/>
                  <a:pt x="75340" y="35533"/>
                </a:cubicBezTo>
                <a:cubicBezTo>
                  <a:pt x="75340" y="93349"/>
                  <a:pt x="75340" y="93349"/>
                  <a:pt x="75340" y="93349"/>
                </a:cubicBezTo>
                <a:cubicBezTo>
                  <a:pt x="75340" y="97718"/>
                  <a:pt x="77727" y="101067"/>
                  <a:pt x="83181" y="103252"/>
                </a:cubicBezTo>
                <a:cubicBezTo>
                  <a:pt x="85568" y="104417"/>
                  <a:pt x="93409" y="105436"/>
                  <a:pt x="98863" y="105436"/>
                </a:cubicBezTo>
                <a:cubicBezTo>
                  <a:pt x="101250" y="105436"/>
                  <a:pt x="103636" y="105436"/>
                  <a:pt x="106363" y="105436"/>
                </a:cubicBezTo>
                <a:cubicBezTo>
                  <a:pt x="109090" y="104417"/>
                  <a:pt x="111818" y="104417"/>
                  <a:pt x="114204" y="104417"/>
                </a:cubicBezTo>
                <a:cubicBezTo>
                  <a:pt x="119659" y="116504"/>
                  <a:pt x="119659" y="116504"/>
                  <a:pt x="119659" y="116504"/>
                </a:cubicBezTo>
                <a:cubicBezTo>
                  <a:pt x="116931" y="116504"/>
                  <a:pt x="111818" y="117669"/>
                  <a:pt x="106363" y="118689"/>
                </a:cubicBezTo>
                <a:cubicBezTo>
                  <a:pt x="101250" y="118689"/>
                  <a:pt x="96136" y="119854"/>
                  <a:pt x="88295" y="119854"/>
                </a:cubicBezTo>
                <a:cubicBezTo>
                  <a:pt x="72613" y="119854"/>
                  <a:pt x="59659" y="117669"/>
                  <a:pt x="49431" y="113300"/>
                </a:cubicBezTo>
                <a:cubicBezTo>
                  <a:pt x="41590" y="108786"/>
                  <a:pt x="36477" y="102233"/>
                  <a:pt x="36477" y="93349"/>
                </a:cubicBezTo>
                <a:cubicBezTo>
                  <a:pt x="36477" y="35533"/>
                  <a:pt x="36477" y="35533"/>
                  <a:pt x="36477" y="35533"/>
                </a:cubicBezTo>
                <a:cubicBezTo>
                  <a:pt x="0" y="35533"/>
                  <a:pt x="0" y="35533"/>
                  <a:pt x="0" y="35533"/>
                </a:cubicBezTo>
                <a:cubicBezTo>
                  <a:pt x="0" y="23300"/>
                  <a:pt x="0" y="23300"/>
                  <a:pt x="0" y="23300"/>
                </a:cubicBezTo>
                <a:cubicBezTo>
                  <a:pt x="36477" y="23300"/>
                  <a:pt x="36477" y="23300"/>
                  <a:pt x="36477" y="23300"/>
                </a:cubicBezTo>
                <a:cubicBezTo>
                  <a:pt x="36477" y="0"/>
                  <a:pt x="36477" y="0"/>
                  <a:pt x="36477"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4" name="Shape 374"/>
          <p:cNvSpPr/>
          <p:nvPr/>
        </p:nvSpPr>
        <p:spPr>
          <a:xfrm>
            <a:off x="8816646" y="448898"/>
            <a:ext cx="8100" cy="65100"/>
          </a:xfrm>
          <a:custGeom>
            <a:avLst/>
            <a:gdLst/>
            <a:ahLst/>
            <a:cxnLst/>
            <a:rect l="0" t="0" r="0" b="0"/>
            <a:pathLst>
              <a:path w="120000" h="120000" extrusionOk="0">
                <a:moveTo>
                  <a:pt x="118965" y="15718"/>
                </a:moveTo>
                <a:lnTo>
                  <a:pt x="0" y="15718"/>
                </a:lnTo>
                <a:lnTo>
                  <a:pt x="0" y="0"/>
                </a:lnTo>
                <a:lnTo>
                  <a:pt x="118965" y="0"/>
                </a:lnTo>
                <a:lnTo>
                  <a:pt x="118965" y="15718"/>
                </a:lnTo>
                <a:close/>
                <a:moveTo>
                  <a:pt x="118965" y="119872"/>
                </a:moveTo>
                <a:lnTo>
                  <a:pt x="0" y="119872"/>
                </a:lnTo>
                <a:lnTo>
                  <a:pt x="0" y="37060"/>
                </a:lnTo>
                <a:lnTo>
                  <a:pt x="118965" y="37060"/>
                </a:lnTo>
                <a:lnTo>
                  <a:pt x="118965"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5" name="Shape 375"/>
          <p:cNvSpPr/>
          <p:nvPr/>
        </p:nvSpPr>
        <p:spPr>
          <a:xfrm>
            <a:off x="8834650" y="468117"/>
            <a:ext cx="40200" cy="47100"/>
          </a:xfrm>
          <a:custGeom>
            <a:avLst/>
            <a:gdLst/>
            <a:ahLst/>
            <a:cxnLst/>
            <a:rect l="0" t="0" r="0" b="0"/>
            <a:pathLst>
              <a:path w="120000" h="120000" extrusionOk="0">
                <a:moveTo>
                  <a:pt x="0" y="59204"/>
                </a:moveTo>
                <a:lnTo>
                  <a:pt x="0" y="59204"/>
                </a:lnTo>
                <a:cubicBezTo>
                  <a:pt x="0" y="41708"/>
                  <a:pt x="4758" y="28276"/>
                  <a:pt x="15724" y="16082"/>
                </a:cubicBezTo>
                <a:cubicBezTo>
                  <a:pt x="26689" y="5301"/>
                  <a:pt x="40965" y="0"/>
                  <a:pt x="59793" y="0"/>
                </a:cubicBezTo>
                <a:cubicBezTo>
                  <a:pt x="78827" y="0"/>
                  <a:pt x="92896" y="5301"/>
                  <a:pt x="104068" y="16082"/>
                </a:cubicBezTo>
                <a:cubicBezTo>
                  <a:pt x="115034" y="28276"/>
                  <a:pt x="119793" y="41708"/>
                  <a:pt x="119793" y="59204"/>
                </a:cubicBezTo>
                <a:cubicBezTo>
                  <a:pt x="119793" y="60618"/>
                  <a:pt x="119793" y="60618"/>
                  <a:pt x="119793" y="60618"/>
                </a:cubicBezTo>
                <a:cubicBezTo>
                  <a:pt x="119793" y="78114"/>
                  <a:pt x="115034" y="92960"/>
                  <a:pt x="104068" y="103740"/>
                </a:cubicBezTo>
                <a:cubicBezTo>
                  <a:pt x="92896" y="114521"/>
                  <a:pt x="78827" y="119823"/>
                  <a:pt x="59793" y="119823"/>
                </a:cubicBezTo>
                <a:cubicBezTo>
                  <a:pt x="40965" y="119823"/>
                  <a:pt x="26689" y="114521"/>
                  <a:pt x="15724" y="103740"/>
                </a:cubicBezTo>
                <a:cubicBezTo>
                  <a:pt x="4758" y="91546"/>
                  <a:pt x="0" y="78114"/>
                  <a:pt x="0" y="60618"/>
                </a:cubicBezTo>
                <a:lnTo>
                  <a:pt x="0" y="59204"/>
                </a:lnTo>
                <a:close/>
                <a:moveTo>
                  <a:pt x="23586" y="60618"/>
                </a:moveTo>
                <a:lnTo>
                  <a:pt x="23586" y="60618"/>
                </a:lnTo>
                <a:cubicBezTo>
                  <a:pt x="23586" y="72812"/>
                  <a:pt x="26689" y="83593"/>
                  <a:pt x="33103" y="91546"/>
                </a:cubicBezTo>
                <a:cubicBezTo>
                  <a:pt x="39310" y="99675"/>
                  <a:pt x="48827" y="103740"/>
                  <a:pt x="59793" y="103740"/>
                </a:cubicBezTo>
                <a:cubicBezTo>
                  <a:pt x="72413" y="103740"/>
                  <a:pt x="80482" y="99675"/>
                  <a:pt x="86689" y="91546"/>
                </a:cubicBezTo>
                <a:cubicBezTo>
                  <a:pt x="92896" y="83593"/>
                  <a:pt x="96206" y="72812"/>
                  <a:pt x="96206" y="60618"/>
                </a:cubicBezTo>
                <a:cubicBezTo>
                  <a:pt x="96206" y="59204"/>
                  <a:pt x="96206" y="59204"/>
                  <a:pt x="96206" y="59204"/>
                </a:cubicBezTo>
                <a:cubicBezTo>
                  <a:pt x="96206" y="47187"/>
                  <a:pt x="92896" y="36229"/>
                  <a:pt x="86689" y="28276"/>
                </a:cubicBezTo>
                <a:cubicBezTo>
                  <a:pt x="80482" y="20147"/>
                  <a:pt x="70758" y="16082"/>
                  <a:pt x="59793" y="16082"/>
                </a:cubicBezTo>
                <a:cubicBezTo>
                  <a:pt x="48827" y="16082"/>
                  <a:pt x="39310" y="20147"/>
                  <a:pt x="33103" y="28276"/>
                </a:cubicBezTo>
                <a:cubicBezTo>
                  <a:pt x="26689" y="36229"/>
                  <a:pt x="23586" y="47187"/>
                  <a:pt x="23586" y="59204"/>
                </a:cubicBezTo>
                <a:lnTo>
                  <a:pt x="23586"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6" name="Shape 376"/>
          <p:cNvSpPr/>
          <p:nvPr/>
        </p:nvSpPr>
        <p:spPr>
          <a:xfrm>
            <a:off x="8884390" y="468117"/>
            <a:ext cx="36600" cy="45900"/>
          </a:xfrm>
          <a:custGeom>
            <a:avLst/>
            <a:gdLst/>
            <a:ahLst/>
            <a:cxnLst/>
            <a:rect l="0" t="0" r="0" b="0"/>
            <a:pathLst>
              <a:path w="120000" h="120000" extrusionOk="0">
                <a:moveTo>
                  <a:pt x="24318" y="2710"/>
                </a:moveTo>
                <a:lnTo>
                  <a:pt x="24318" y="2710"/>
                </a:lnTo>
                <a:cubicBezTo>
                  <a:pt x="25909" y="19337"/>
                  <a:pt x="25909" y="19337"/>
                  <a:pt x="25909" y="19337"/>
                </a:cubicBezTo>
                <a:cubicBezTo>
                  <a:pt x="31363" y="13734"/>
                  <a:pt x="36363" y="8313"/>
                  <a:pt x="43409" y="5421"/>
                </a:cubicBezTo>
                <a:cubicBezTo>
                  <a:pt x="52045" y="1445"/>
                  <a:pt x="60681" y="0"/>
                  <a:pt x="69318" y="0"/>
                </a:cubicBezTo>
                <a:cubicBezTo>
                  <a:pt x="85000" y="0"/>
                  <a:pt x="97045" y="4156"/>
                  <a:pt x="105681" y="11024"/>
                </a:cubicBezTo>
                <a:cubicBezTo>
                  <a:pt x="114318" y="19337"/>
                  <a:pt x="119772" y="30361"/>
                  <a:pt x="119772" y="45542"/>
                </a:cubicBezTo>
                <a:cubicBezTo>
                  <a:pt x="119772" y="119819"/>
                  <a:pt x="119772" y="119819"/>
                  <a:pt x="119772" y="119819"/>
                </a:cubicBezTo>
                <a:cubicBezTo>
                  <a:pt x="91818" y="119819"/>
                  <a:pt x="91818" y="119819"/>
                  <a:pt x="91818" y="119819"/>
                </a:cubicBezTo>
                <a:cubicBezTo>
                  <a:pt x="91818" y="46807"/>
                  <a:pt x="91818" y="46807"/>
                  <a:pt x="91818" y="46807"/>
                </a:cubicBezTo>
                <a:cubicBezTo>
                  <a:pt x="91818" y="35783"/>
                  <a:pt x="90227" y="28915"/>
                  <a:pt x="85000" y="24759"/>
                </a:cubicBezTo>
                <a:cubicBezTo>
                  <a:pt x="79772" y="19337"/>
                  <a:pt x="71136" y="17891"/>
                  <a:pt x="60681" y="17891"/>
                </a:cubicBezTo>
                <a:cubicBezTo>
                  <a:pt x="53636" y="17891"/>
                  <a:pt x="46818" y="19337"/>
                  <a:pt x="39772" y="22048"/>
                </a:cubicBezTo>
                <a:cubicBezTo>
                  <a:pt x="34772" y="24759"/>
                  <a:pt x="29545" y="27469"/>
                  <a:pt x="25909" y="33072"/>
                </a:cubicBezTo>
                <a:cubicBezTo>
                  <a:pt x="25909" y="119819"/>
                  <a:pt x="25909" y="119819"/>
                  <a:pt x="25909" y="119819"/>
                </a:cubicBezTo>
                <a:cubicBezTo>
                  <a:pt x="0" y="119819"/>
                  <a:pt x="0" y="119819"/>
                  <a:pt x="0" y="119819"/>
                </a:cubicBezTo>
                <a:cubicBezTo>
                  <a:pt x="0" y="2710"/>
                  <a:pt x="0" y="2710"/>
                  <a:pt x="0" y="2710"/>
                </a:cubicBezTo>
                <a:lnTo>
                  <a:pt x="24318"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7" name="Shape 377"/>
          <p:cNvSpPr/>
          <p:nvPr/>
        </p:nvSpPr>
        <p:spPr>
          <a:xfrm>
            <a:off x="8930164" y="468117"/>
            <a:ext cx="36000" cy="47100"/>
          </a:xfrm>
          <a:custGeom>
            <a:avLst/>
            <a:gdLst/>
            <a:ahLst/>
            <a:cxnLst/>
            <a:rect l="0" t="0" r="0" b="0"/>
            <a:pathLst>
              <a:path w="120000" h="120000" extrusionOk="0">
                <a:moveTo>
                  <a:pt x="93461" y="86244"/>
                </a:moveTo>
                <a:lnTo>
                  <a:pt x="93461" y="86244"/>
                </a:lnTo>
                <a:cubicBezTo>
                  <a:pt x="93461" y="82179"/>
                  <a:pt x="89769" y="78114"/>
                  <a:pt x="86307" y="75463"/>
                </a:cubicBezTo>
                <a:cubicBezTo>
                  <a:pt x="81000" y="72812"/>
                  <a:pt x="72230" y="69985"/>
                  <a:pt x="60000" y="67334"/>
                </a:cubicBezTo>
                <a:cubicBezTo>
                  <a:pt x="42230" y="64506"/>
                  <a:pt x="28153" y="60618"/>
                  <a:pt x="19384" y="55316"/>
                </a:cubicBezTo>
                <a:cubicBezTo>
                  <a:pt x="9000" y="49837"/>
                  <a:pt x="5538" y="43122"/>
                  <a:pt x="5538" y="33755"/>
                </a:cubicBezTo>
                <a:cubicBezTo>
                  <a:pt x="5538" y="24212"/>
                  <a:pt x="10615" y="17496"/>
                  <a:pt x="19384" y="10780"/>
                </a:cubicBezTo>
                <a:cubicBezTo>
                  <a:pt x="30000" y="4064"/>
                  <a:pt x="44076" y="0"/>
                  <a:pt x="60000" y="0"/>
                </a:cubicBezTo>
                <a:cubicBezTo>
                  <a:pt x="77538" y="0"/>
                  <a:pt x="91615" y="4064"/>
                  <a:pt x="102230" y="10780"/>
                </a:cubicBezTo>
                <a:cubicBezTo>
                  <a:pt x="112615" y="17496"/>
                  <a:pt x="117923" y="25625"/>
                  <a:pt x="117923" y="34992"/>
                </a:cubicBezTo>
                <a:cubicBezTo>
                  <a:pt x="116307" y="36229"/>
                  <a:pt x="116307" y="36229"/>
                  <a:pt x="116307" y="36229"/>
                </a:cubicBezTo>
                <a:cubicBezTo>
                  <a:pt x="91615" y="36229"/>
                  <a:pt x="91615" y="36229"/>
                  <a:pt x="91615" y="36229"/>
                </a:cubicBezTo>
                <a:cubicBezTo>
                  <a:pt x="91615" y="30927"/>
                  <a:pt x="87923" y="26863"/>
                  <a:pt x="82846" y="22798"/>
                </a:cubicBezTo>
                <a:cubicBezTo>
                  <a:pt x="77538" y="18910"/>
                  <a:pt x="68538" y="16082"/>
                  <a:pt x="60000" y="16082"/>
                </a:cubicBezTo>
                <a:cubicBezTo>
                  <a:pt x="51000" y="16082"/>
                  <a:pt x="44076" y="18910"/>
                  <a:pt x="38769" y="21561"/>
                </a:cubicBezTo>
                <a:cubicBezTo>
                  <a:pt x="35307" y="25625"/>
                  <a:pt x="31846" y="29690"/>
                  <a:pt x="31846" y="33755"/>
                </a:cubicBezTo>
                <a:cubicBezTo>
                  <a:pt x="31846" y="37643"/>
                  <a:pt x="33461" y="41708"/>
                  <a:pt x="38769" y="44536"/>
                </a:cubicBezTo>
                <a:cubicBezTo>
                  <a:pt x="42230" y="47187"/>
                  <a:pt x="51000" y="48424"/>
                  <a:pt x="63461" y="51075"/>
                </a:cubicBezTo>
                <a:cubicBezTo>
                  <a:pt x="82846" y="53902"/>
                  <a:pt x="96923" y="57967"/>
                  <a:pt x="105692" y="63269"/>
                </a:cubicBezTo>
                <a:cubicBezTo>
                  <a:pt x="114461" y="68748"/>
                  <a:pt x="119769" y="76701"/>
                  <a:pt x="119769" y="84830"/>
                </a:cubicBezTo>
                <a:cubicBezTo>
                  <a:pt x="119769" y="95611"/>
                  <a:pt x="114461" y="103740"/>
                  <a:pt x="103846" y="110456"/>
                </a:cubicBezTo>
                <a:cubicBezTo>
                  <a:pt x="93461" y="115758"/>
                  <a:pt x="79153" y="119823"/>
                  <a:pt x="61615" y="119823"/>
                </a:cubicBezTo>
                <a:cubicBezTo>
                  <a:pt x="42230" y="119823"/>
                  <a:pt x="26538" y="115758"/>
                  <a:pt x="15923" y="107805"/>
                </a:cubicBezTo>
                <a:cubicBezTo>
                  <a:pt x="5538" y="101089"/>
                  <a:pt x="0" y="92960"/>
                  <a:pt x="0" y="82179"/>
                </a:cubicBezTo>
                <a:lnTo>
                  <a:pt x="0" y="82179"/>
                </a:lnTo>
                <a:cubicBezTo>
                  <a:pt x="26538" y="82179"/>
                  <a:pt x="26538" y="82179"/>
                  <a:pt x="26538" y="82179"/>
                </a:cubicBezTo>
                <a:cubicBezTo>
                  <a:pt x="28153" y="88895"/>
                  <a:pt x="31846" y="94197"/>
                  <a:pt x="37153" y="98438"/>
                </a:cubicBezTo>
                <a:cubicBezTo>
                  <a:pt x="44076" y="101089"/>
                  <a:pt x="52846" y="103740"/>
                  <a:pt x="61615" y="103740"/>
                </a:cubicBezTo>
                <a:cubicBezTo>
                  <a:pt x="70384" y="103740"/>
                  <a:pt x="79153" y="101089"/>
                  <a:pt x="84461" y="98438"/>
                </a:cubicBezTo>
                <a:cubicBezTo>
                  <a:pt x="89769" y="95611"/>
                  <a:pt x="93461" y="91546"/>
                  <a:pt x="93461" y="86244"/>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78" name="Shape 378"/>
          <p:cNvSpPr/>
          <p:nvPr/>
        </p:nvSpPr>
        <p:spPr>
          <a:xfrm>
            <a:off x="-22950" y="4947651"/>
            <a:ext cx="361200" cy="210300"/>
          </a:xfrm>
          <a:prstGeom prst="rect">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379" name="Shape 379"/>
          <p:cNvSpPr/>
          <p:nvPr/>
        </p:nvSpPr>
        <p:spPr>
          <a:xfrm>
            <a:off x="-11" y="4947651"/>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380" name="Shape 380"/>
          <p:cNvSpPr/>
          <p:nvPr/>
        </p:nvSpPr>
        <p:spPr>
          <a:xfrm rot="10800000">
            <a:off x="464044" y="4947838"/>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381" name="Shape 381"/>
          <p:cNvSpPr/>
          <p:nvPr/>
        </p:nvSpPr>
        <p:spPr>
          <a:xfrm rot="10800000">
            <a:off x="464044"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382" name="Shape 382"/>
          <p:cNvSpPr/>
          <p:nvPr/>
        </p:nvSpPr>
        <p:spPr>
          <a:xfrm>
            <a:off x="933259" y="4947651"/>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383" name="Shape 383"/>
          <p:cNvSpPr/>
          <p:nvPr/>
        </p:nvSpPr>
        <p:spPr>
          <a:xfrm rot="10800000">
            <a:off x="1397316" y="4947838"/>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384" name="Shape 384"/>
          <p:cNvSpPr/>
          <p:nvPr/>
        </p:nvSpPr>
        <p:spPr>
          <a:xfrm rot="10800000">
            <a:off x="1397316"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385" name="Shape 385"/>
          <p:cNvSpPr/>
          <p:nvPr/>
        </p:nvSpPr>
        <p:spPr>
          <a:xfrm>
            <a:off x="1866521" y="4947651"/>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386" name="Shape 386"/>
          <p:cNvSpPr/>
          <p:nvPr/>
        </p:nvSpPr>
        <p:spPr>
          <a:xfrm rot="10800000">
            <a:off x="2330578" y="4947838"/>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387" name="Shape 387"/>
          <p:cNvSpPr/>
          <p:nvPr/>
        </p:nvSpPr>
        <p:spPr>
          <a:xfrm rot="10800000">
            <a:off x="2330578"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388" name="Shape 388"/>
          <p:cNvSpPr/>
          <p:nvPr/>
        </p:nvSpPr>
        <p:spPr>
          <a:xfrm>
            <a:off x="2799793" y="4947651"/>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389" name="Shape 389"/>
          <p:cNvSpPr/>
          <p:nvPr/>
        </p:nvSpPr>
        <p:spPr>
          <a:xfrm rot="10800000">
            <a:off x="3263850" y="4947838"/>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390" name="Shape 390"/>
          <p:cNvSpPr/>
          <p:nvPr/>
        </p:nvSpPr>
        <p:spPr>
          <a:xfrm rot="10800000">
            <a:off x="3263850"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Subtitle and Text">
    <p:spTree>
      <p:nvGrpSpPr>
        <p:cNvPr id="1" name="Shape 391"/>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Picture and Text">
    <p:spTree>
      <p:nvGrpSpPr>
        <p:cNvPr id="1" name="Shape 392"/>
        <p:cNvGrpSpPr/>
        <p:nvPr/>
      </p:nvGrpSpPr>
      <p:grpSpPr>
        <a:xfrm>
          <a:off x="0" y="0"/>
          <a:ext cx="0" cy="0"/>
          <a:chOff x="0" y="0"/>
          <a:chExt cx="0" cy="0"/>
        </a:xfrm>
      </p:grpSpPr>
      <p:sp>
        <p:nvSpPr>
          <p:cNvPr id="393" name="Shape 393"/>
          <p:cNvSpPr txBox="1">
            <a:spLocks noGrp="1"/>
          </p:cNvSpPr>
          <p:nvPr>
            <p:ph type="title"/>
          </p:nvPr>
        </p:nvSpPr>
        <p:spPr>
          <a:xfrm>
            <a:off x="156200" y="129775"/>
            <a:ext cx="7086600" cy="577200"/>
          </a:xfrm>
          <a:prstGeom prst="rect">
            <a:avLst/>
          </a:prstGeom>
          <a:noFill/>
          <a:ln>
            <a:noFill/>
          </a:ln>
        </p:spPr>
        <p:txBody>
          <a:bodyPr lIns="91425" tIns="91425" rIns="91425" bIns="91425" anchor="ctr" anchorCtr="0"/>
          <a:lstStyle>
            <a:lvl1pPr marR="0" lvl="0" algn="l" rtl="0">
              <a:lnSpc>
                <a:spcPct val="100000"/>
              </a:lnSpc>
              <a:spcBef>
                <a:spcPts val="0"/>
              </a:spcBef>
              <a:spcAft>
                <a:spcPts val="0"/>
              </a:spcAft>
              <a:buClr>
                <a:srgbClr val="4285F4"/>
              </a:buClr>
              <a:buSzPct val="100000"/>
              <a:buFont typeface="Roboto"/>
              <a:buNone/>
              <a:defRPr sz="2400" b="0" i="0" u="none" strike="noStrike" cap="none">
                <a:solidFill>
                  <a:srgbClr val="4285F4"/>
                </a:solidFill>
                <a:latin typeface="Roboto"/>
                <a:ea typeface="Roboto"/>
                <a:cs typeface="Roboto"/>
                <a:sym typeface="Roboto"/>
              </a:defRPr>
            </a:lvl1pPr>
            <a:lvl2pPr marR="0" lvl="1" algn="l" rtl="0">
              <a:lnSpc>
                <a:spcPct val="100000"/>
              </a:lnSpc>
              <a:spcBef>
                <a:spcPts val="0"/>
              </a:spcBef>
              <a:spcAft>
                <a:spcPts val="0"/>
              </a:spcAft>
              <a:buClr>
                <a:srgbClr val="4285F4"/>
              </a:buClr>
              <a:buSzPct val="100000"/>
              <a:buFont typeface="Roboto"/>
              <a:buNone/>
              <a:defRPr sz="2400" b="0" i="0" u="none" strike="noStrike" cap="none">
                <a:solidFill>
                  <a:srgbClr val="4285F4"/>
                </a:solidFill>
                <a:latin typeface="Roboto"/>
                <a:ea typeface="Roboto"/>
                <a:cs typeface="Roboto"/>
                <a:sym typeface="Roboto"/>
              </a:defRPr>
            </a:lvl2pPr>
            <a:lvl3pPr lvl="2" rtl="0">
              <a:spcBef>
                <a:spcPts val="0"/>
              </a:spcBef>
              <a:buClr>
                <a:srgbClr val="4285F4"/>
              </a:buClr>
              <a:buSzPct val="100000"/>
              <a:buFont typeface="Roboto"/>
              <a:defRPr sz="2400">
                <a:solidFill>
                  <a:srgbClr val="4285F4"/>
                </a:solidFill>
                <a:latin typeface="Roboto"/>
                <a:ea typeface="Roboto"/>
                <a:cs typeface="Roboto"/>
                <a:sym typeface="Roboto"/>
              </a:defRPr>
            </a:lvl3pPr>
            <a:lvl4pPr lvl="3" rtl="0">
              <a:spcBef>
                <a:spcPts val="0"/>
              </a:spcBef>
              <a:buClr>
                <a:srgbClr val="4285F4"/>
              </a:buClr>
              <a:buSzPct val="100000"/>
              <a:buFont typeface="Roboto"/>
              <a:defRPr sz="2400">
                <a:solidFill>
                  <a:srgbClr val="4285F4"/>
                </a:solidFill>
                <a:latin typeface="Roboto"/>
                <a:ea typeface="Roboto"/>
                <a:cs typeface="Roboto"/>
                <a:sym typeface="Roboto"/>
              </a:defRPr>
            </a:lvl4pPr>
            <a:lvl5pPr lvl="4" rtl="0">
              <a:spcBef>
                <a:spcPts val="0"/>
              </a:spcBef>
              <a:buClr>
                <a:srgbClr val="4285F4"/>
              </a:buClr>
              <a:buSzPct val="100000"/>
              <a:buFont typeface="Roboto"/>
              <a:defRPr sz="2400">
                <a:solidFill>
                  <a:srgbClr val="4285F4"/>
                </a:solidFill>
                <a:latin typeface="Roboto"/>
                <a:ea typeface="Roboto"/>
                <a:cs typeface="Roboto"/>
                <a:sym typeface="Roboto"/>
              </a:defRPr>
            </a:lvl5pPr>
            <a:lvl6pPr lvl="5" rtl="0">
              <a:spcBef>
                <a:spcPts val="0"/>
              </a:spcBef>
              <a:buClr>
                <a:srgbClr val="4285F4"/>
              </a:buClr>
              <a:buSzPct val="100000"/>
              <a:buFont typeface="Roboto"/>
              <a:defRPr sz="2400">
                <a:solidFill>
                  <a:srgbClr val="4285F4"/>
                </a:solidFill>
                <a:latin typeface="Roboto"/>
                <a:ea typeface="Roboto"/>
                <a:cs typeface="Roboto"/>
                <a:sym typeface="Roboto"/>
              </a:defRPr>
            </a:lvl6pPr>
            <a:lvl7pPr lvl="6" rtl="0">
              <a:spcBef>
                <a:spcPts val="0"/>
              </a:spcBef>
              <a:buClr>
                <a:srgbClr val="4285F4"/>
              </a:buClr>
              <a:buSzPct val="100000"/>
              <a:buFont typeface="Roboto"/>
              <a:defRPr sz="2400">
                <a:solidFill>
                  <a:srgbClr val="4285F4"/>
                </a:solidFill>
                <a:latin typeface="Roboto"/>
                <a:ea typeface="Roboto"/>
                <a:cs typeface="Roboto"/>
                <a:sym typeface="Roboto"/>
              </a:defRPr>
            </a:lvl7pPr>
            <a:lvl8pPr lvl="7" rtl="0">
              <a:spcBef>
                <a:spcPts val="0"/>
              </a:spcBef>
              <a:buClr>
                <a:srgbClr val="4285F4"/>
              </a:buClr>
              <a:buSzPct val="100000"/>
              <a:buFont typeface="Roboto"/>
              <a:defRPr sz="2400">
                <a:solidFill>
                  <a:srgbClr val="4285F4"/>
                </a:solidFill>
                <a:latin typeface="Roboto"/>
                <a:ea typeface="Roboto"/>
                <a:cs typeface="Roboto"/>
                <a:sym typeface="Roboto"/>
              </a:defRPr>
            </a:lvl8pPr>
            <a:lvl9pPr lvl="8" rtl="0">
              <a:spcBef>
                <a:spcPts val="0"/>
              </a:spcBef>
              <a:buClr>
                <a:srgbClr val="4285F4"/>
              </a:buClr>
              <a:buSzPct val="100000"/>
              <a:buFont typeface="Roboto"/>
              <a:defRPr sz="2400">
                <a:solidFill>
                  <a:srgbClr val="4285F4"/>
                </a:solidFill>
                <a:latin typeface="Roboto"/>
                <a:ea typeface="Roboto"/>
                <a:cs typeface="Roboto"/>
                <a:sym typeface="Roboto"/>
              </a:defRPr>
            </a:lvl9pPr>
          </a:lstStyle>
          <a:p>
            <a:endParaRPr/>
          </a:p>
        </p:txBody>
      </p:sp>
      <p:sp>
        <p:nvSpPr>
          <p:cNvPr id="394" name="Shape 394"/>
          <p:cNvSpPr txBox="1">
            <a:spLocks noGrp="1"/>
          </p:cNvSpPr>
          <p:nvPr>
            <p:ph type="body" idx="1"/>
          </p:nvPr>
        </p:nvSpPr>
        <p:spPr>
          <a:xfrm>
            <a:off x="4481875" y="1423225"/>
            <a:ext cx="4347900" cy="2914500"/>
          </a:xfrm>
          <a:prstGeom prst="rect">
            <a:avLst/>
          </a:prstGeom>
          <a:noFill/>
          <a:ln>
            <a:noFill/>
          </a:ln>
        </p:spPr>
        <p:txBody>
          <a:bodyPr lIns="91425" tIns="91425" rIns="91425" bIns="91425" anchor="t" anchorCtr="0"/>
          <a:lstStyle>
            <a:lvl1pPr lvl="0" rtl="0">
              <a:spcBef>
                <a:spcPts val="0"/>
              </a:spcBef>
              <a:buClr>
                <a:srgbClr val="666666"/>
              </a:buClr>
              <a:buFont typeface="Roboto"/>
              <a:defRPr>
                <a:solidFill>
                  <a:srgbClr val="666666"/>
                </a:solidFill>
                <a:latin typeface="Roboto"/>
                <a:ea typeface="Roboto"/>
                <a:cs typeface="Roboto"/>
                <a:sym typeface="Roboto"/>
              </a:defRPr>
            </a:lvl1pPr>
            <a:lvl2pPr lvl="1" rtl="0">
              <a:spcBef>
                <a:spcPts val="0"/>
              </a:spcBef>
              <a:buClr>
                <a:srgbClr val="666666"/>
              </a:buClr>
              <a:buFont typeface="Roboto"/>
              <a:defRPr>
                <a:solidFill>
                  <a:srgbClr val="666666"/>
                </a:solidFill>
                <a:latin typeface="Roboto"/>
                <a:ea typeface="Roboto"/>
                <a:cs typeface="Roboto"/>
                <a:sym typeface="Roboto"/>
              </a:defRPr>
            </a:lvl2pPr>
            <a:lvl3pPr lvl="2" rtl="0">
              <a:spcBef>
                <a:spcPts val="0"/>
              </a:spcBef>
              <a:buClr>
                <a:srgbClr val="666666"/>
              </a:buClr>
              <a:buFont typeface="Roboto"/>
              <a:defRPr>
                <a:solidFill>
                  <a:srgbClr val="666666"/>
                </a:solidFill>
                <a:latin typeface="Roboto"/>
                <a:ea typeface="Roboto"/>
                <a:cs typeface="Roboto"/>
                <a:sym typeface="Roboto"/>
              </a:defRPr>
            </a:lvl3pPr>
            <a:lvl4pPr lvl="3" rtl="0">
              <a:spcBef>
                <a:spcPts val="0"/>
              </a:spcBef>
              <a:buClr>
                <a:srgbClr val="666666"/>
              </a:buClr>
              <a:buFont typeface="Roboto"/>
              <a:defRPr>
                <a:solidFill>
                  <a:srgbClr val="666666"/>
                </a:solidFill>
                <a:latin typeface="Roboto"/>
                <a:ea typeface="Roboto"/>
                <a:cs typeface="Roboto"/>
                <a:sym typeface="Roboto"/>
              </a:defRPr>
            </a:lvl4pPr>
            <a:lvl5pPr lvl="4" rtl="0">
              <a:spcBef>
                <a:spcPts val="0"/>
              </a:spcBef>
              <a:buClr>
                <a:srgbClr val="666666"/>
              </a:buClr>
              <a:buFont typeface="Roboto"/>
              <a:defRPr>
                <a:solidFill>
                  <a:srgbClr val="666666"/>
                </a:solidFill>
                <a:latin typeface="Roboto"/>
                <a:ea typeface="Roboto"/>
                <a:cs typeface="Roboto"/>
                <a:sym typeface="Roboto"/>
              </a:defRPr>
            </a:lvl5pPr>
            <a:lvl6pPr lvl="5" rtl="0">
              <a:spcBef>
                <a:spcPts val="0"/>
              </a:spcBef>
              <a:buClr>
                <a:srgbClr val="666666"/>
              </a:buClr>
              <a:buFont typeface="Roboto"/>
              <a:defRPr>
                <a:solidFill>
                  <a:srgbClr val="666666"/>
                </a:solidFill>
                <a:latin typeface="Roboto"/>
                <a:ea typeface="Roboto"/>
                <a:cs typeface="Roboto"/>
                <a:sym typeface="Roboto"/>
              </a:defRPr>
            </a:lvl6pPr>
            <a:lvl7pPr lvl="6" rtl="0">
              <a:spcBef>
                <a:spcPts val="0"/>
              </a:spcBef>
              <a:buClr>
                <a:srgbClr val="666666"/>
              </a:buClr>
              <a:buFont typeface="Roboto"/>
              <a:defRPr>
                <a:solidFill>
                  <a:srgbClr val="666666"/>
                </a:solidFill>
                <a:latin typeface="Roboto"/>
                <a:ea typeface="Roboto"/>
                <a:cs typeface="Roboto"/>
                <a:sym typeface="Roboto"/>
              </a:defRPr>
            </a:lvl7pPr>
            <a:lvl8pPr lvl="7" rtl="0">
              <a:spcBef>
                <a:spcPts val="0"/>
              </a:spcBef>
              <a:buClr>
                <a:srgbClr val="666666"/>
              </a:buClr>
              <a:buFont typeface="Roboto"/>
              <a:defRPr>
                <a:solidFill>
                  <a:srgbClr val="666666"/>
                </a:solidFill>
                <a:latin typeface="Roboto"/>
                <a:ea typeface="Roboto"/>
                <a:cs typeface="Roboto"/>
                <a:sym typeface="Roboto"/>
              </a:defRPr>
            </a:lvl8pPr>
            <a:lvl9pPr lvl="8" rtl="0">
              <a:spcBef>
                <a:spcPts val="0"/>
              </a:spcBef>
              <a:buClr>
                <a:srgbClr val="666666"/>
              </a:buClr>
              <a:buFont typeface="Roboto"/>
              <a:defRPr>
                <a:solidFill>
                  <a:srgbClr val="666666"/>
                </a:solidFill>
                <a:latin typeface="Roboto"/>
                <a:ea typeface="Roboto"/>
                <a:cs typeface="Roboto"/>
                <a:sym typeface="Roboto"/>
              </a:defRPr>
            </a:lvl9pPr>
          </a:lstStyle>
          <a:p>
            <a:endParaRPr/>
          </a:p>
        </p:txBody>
      </p:sp>
      <p:sp>
        <p:nvSpPr>
          <p:cNvPr id="395" name="Shape 395"/>
          <p:cNvSpPr/>
          <p:nvPr/>
        </p:nvSpPr>
        <p:spPr>
          <a:xfrm>
            <a:off x="8164217" y="376294"/>
            <a:ext cx="193200" cy="170699"/>
          </a:xfrm>
          <a:custGeom>
            <a:avLst/>
            <a:gdLst/>
            <a:ahLst/>
            <a:cxnLst/>
            <a:rect l="0" t="0" r="0" b="0"/>
            <a:pathLst>
              <a:path w="120000" h="120000" extrusionOk="0">
                <a:moveTo>
                  <a:pt x="81275" y="0"/>
                </a:moveTo>
                <a:lnTo>
                  <a:pt x="81275" y="0"/>
                </a:lnTo>
                <a:cubicBezTo>
                  <a:pt x="13753" y="20744"/>
                  <a:pt x="13753" y="20744"/>
                  <a:pt x="13753" y="20744"/>
                </a:cubicBezTo>
                <a:cubicBezTo>
                  <a:pt x="10830" y="27400"/>
                  <a:pt x="7564" y="33668"/>
                  <a:pt x="4297" y="40323"/>
                </a:cubicBezTo>
                <a:cubicBezTo>
                  <a:pt x="3954" y="41101"/>
                  <a:pt x="3309" y="42607"/>
                  <a:pt x="2621" y="43287"/>
                </a:cubicBezTo>
                <a:cubicBezTo>
                  <a:pt x="0" y="50331"/>
                  <a:pt x="988" y="56647"/>
                  <a:pt x="4598" y="62574"/>
                </a:cubicBezTo>
                <a:cubicBezTo>
                  <a:pt x="13108" y="78121"/>
                  <a:pt x="21661" y="93668"/>
                  <a:pt x="29828" y="109603"/>
                </a:cubicBezTo>
                <a:cubicBezTo>
                  <a:pt x="33438" y="116259"/>
                  <a:pt x="38381" y="119611"/>
                  <a:pt x="44914" y="119611"/>
                </a:cubicBezTo>
                <a:cubicBezTo>
                  <a:pt x="59011" y="119951"/>
                  <a:pt x="73065" y="119611"/>
                  <a:pt x="87163" y="119611"/>
                </a:cubicBezTo>
                <a:cubicBezTo>
                  <a:pt x="90429" y="119611"/>
                  <a:pt x="94040" y="119951"/>
                  <a:pt x="97306" y="119611"/>
                </a:cubicBezTo>
                <a:cubicBezTo>
                  <a:pt x="103882" y="118834"/>
                  <a:pt x="108137" y="114753"/>
                  <a:pt x="111103" y="108825"/>
                </a:cubicBezTo>
                <a:cubicBezTo>
                  <a:pt x="114025" y="102947"/>
                  <a:pt x="116991" y="97360"/>
                  <a:pt x="119957" y="91821"/>
                </a:cubicBezTo>
                <a:cubicBezTo>
                  <a:pt x="98338" y="10348"/>
                  <a:pt x="98338" y="10348"/>
                  <a:pt x="98338" y="10348"/>
                </a:cubicBezTo>
                <a:cubicBezTo>
                  <a:pt x="93051" y="12582"/>
                  <a:pt x="87163" y="16275"/>
                  <a:pt x="80286" y="21813"/>
                </a:cubicBezTo>
                <a:cubicBezTo>
                  <a:pt x="80286" y="21813"/>
                  <a:pt x="81618" y="17004"/>
                  <a:pt x="81962" y="10736"/>
                </a:cubicBezTo>
                <a:cubicBezTo>
                  <a:pt x="81962" y="4809"/>
                  <a:pt x="81275" y="0"/>
                  <a:pt x="81275" y="0"/>
                </a:cubicBezTo>
              </a:path>
            </a:pathLst>
          </a:custGeom>
          <a:solidFill>
            <a:srgbClr val="4285F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96" name="Shape 396"/>
          <p:cNvSpPr/>
          <p:nvPr/>
        </p:nvSpPr>
        <p:spPr>
          <a:xfrm>
            <a:off x="8280177" y="191125"/>
            <a:ext cx="193200" cy="171300"/>
          </a:xfrm>
          <a:custGeom>
            <a:avLst/>
            <a:gdLst/>
            <a:ahLst/>
            <a:cxnLst/>
            <a:rect l="0" t="0" r="0" b="0"/>
            <a:pathLst>
              <a:path w="120000" h="120000" extrusionOk="0">
                <a:moveTo>
                  <a:pt x="115356" y="57239"/>
                </a:moveTo>
                <a:lnTo>
                  <a:pt x="115356" y="57239"/>
                </a:lnTo>
                <a:cubicBezTo>
                  <a:pt x="106843" y="41694"/>
                  <a:pt x="98287" y="25859"/>
                  <a:pt x="90118" y="10363"/>
                </a:cubicBezTo>
                <a:cubicBezTo>
                  <a:pt x="86506" y="3341"/>
                  <a:pt x="81906" y="0"/>
                  <a:pt x="75026" y="0"/>
                </a:cubicBezTo>
                <a:cubicBezTo>
                  <a:pt x="60967" y="0"/>
                  <a:pt x="46864" y="0"/>
                  <a:pt x="32762" y="0"/>
                </a:cubicBezTo>
                <a:cubicBezTo>
                  <a:pt x="29494" y="0"/>
                  <a:pt x="25883" y="0"/>
                  <a:pt x="22615" y="387"/>
                </a:cubicBezTo>
                <a:cubicBezTo>
                  <a:pt x="16037" y="1113"/>
                  <a:pt x="11780" y="4794"/>
                  <a:pt x="9158" y="10702"/>
                </a:cubicBezTo>
                <a:cubicBezTo>
                  <a:pt x="6234" y="16997"/>
                  <a:pt x="3267" y="22518"/>
                  <a:pt x="343" y="28087"/>
                </a:cubicBezTo>
                <a:cubicBezTo>
                  <a:pt x="0" y="28087"/>
                  <a:pt x="0" y="28087"/>
                  <a:pt x="0" y="28087"/>
                </a:cubicBezTo>
                <a:cubicBezTo>
                  <a:pt x="19992" y="110363"/>
                  <a:pt x="19992" y="110363"/>
                  <a:pt x="19992" y="110363"/>
                </a:cubicBezTo>
                <a:cubicBezTo>
                  <a:pt x="25539" y="108523"/>
                  <a:pt x="31773" y="105569"/>
                  <a:pt x="37018" y="99709"/>
                </a:cubicBezTo>
                <a:cubicBezTo>
                  <a:pt x="37018" y="99709"/>
                  <a:pt x="33751" y="108910"/>
                  <a:pt x="35041" y="119951"/>
                </a:cubicBezTo>
                <a:cubicBezTo>
                  <a:pt x="106198" y="98934"/>
                  <a:pt x="106198" y="98934"/>
                  <a:pt x="106198" y="98934"/>
                </a:cubicBezTo>
                <a:cubicBezTo>
                  <a:pt x="109466" y="92300"/>
                  <a:pt x="112389" y="85665"/>
                  <a:pt x="115657" y="79370"/>
                </a:cubicBezTo>
                <a:cubicBezTo>
                  <a:pt x="116001" y="78256"/>
                  <a:pt x="117033" y="77530"/>
                  <a:pt x="117334" y="76029"/>
                </a:cubicBezTo>
                <a:cubicBezTo>
                  <a:pt x="119957" y="69782"/>
                  <a:pt x="118624" y="63486"/>
                  <a:pt x="115356" y="57239"/>
                </a:cubicBezTo>
              </a:path>
            </a:pathLst>
          </a:custGeom>
          <a:solidFill>
            <a:srgbClr val="34A852"/>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97" name="Shape 397"/>
          <p:cNvSpPr/>
          <p:nvPr/>
        </p:nvSpPr>
        <p:spPr>
          <a:xfrm>
            <a:off x="8450150" y="332366"/>
            <a:ext cx="1200" cy="600"/>
          </a:xfrm>
          <a:custGeom>
            <a:avLst/>
            <a:gdLst/>
            <a:ahLst/>
            <a:cxnLst/>
            <a:rect l="0" t="0" r="0" b="0"/>
            <a:pathLst>
              <a:path w="120000" h="120000" extrusionOk="0">
                <a:moveTo>
                  <a:pt x="0" y="0"/>
                </a:moveTo>
                <a:lnTo>
                  <a:pt x="0" y="0"/>
                </a:lnTo>
                <a:lnTo>
                  <a:pt x="0" y="0"/>
                </a:lnTo>
                <a:cubicBezTo>
                  <a:pt x="56470" y="0"/>
                  <a:pt x="56470" y="0"/>
                  <a:pt x="56470" y="106666"/>
                </a:cubicBezTo>
                <a:cubicBezTo>
                  <a:pt x="56470" y="0"/>
                  <a:pt x="112941" y="0"/>
                  <a:pt x="112941" y="0"/>
                </a:cubicBezTo>
                <a:cubicBezTo>
                  <a:pt x="0" y="0"/>
                  <a:pt x="0" y="0"/>
                  <a:pt x="0" y="0"/>
                </a:cubicBez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98" name="Shape 398"/>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399" name="Shape 399"/>
          <p:cNvSpPr/>
          <p:nvPr/>
        </p:nvSpPr>
        <p:spPr>
          <a:xfrm>
            <a:off x="8280177" y="231697"/>
            <a:ext cx="300" cy="300"/>
          </a:xfrm>
          <a:custGeom>
            <a:avLst/>
            <a:gdLst/>
            <a:ahLst/>
            <a:cxnLst/>
            <a:rect l="0" t="0" r="0" b="0"/>
            <a:pathLst>
              <a:path w="120000" h="120000" extrusionOk="0">
                <a:moveTo>
                  <a:pt x="0" y="0"/>
                </a:moveTo>
                <a:lnTo>
                  <a:pt x="0" y="0"/>
                </a:lnTo>
              </a:path>
            </a:pathLst>
          </a:custGeom>
          <a:solidFill>
            <a:srgbClr val="009B59"/>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0" name="Shape 400"/>
          <p:cNvSpPr/>
          <p:nvPr/>
        </p:nvSpPr>
        <p:spPr>
          <a:xfrm>
            <a:off x="8356771" y="506554"/>
            <a:ext cx="300" cy="600"/>
          </a:xfrm>
          <a:custGeom>
            <a:avLst/>
            <a:gdLst/>
            <a:ahLst/>
            <a:cxnLst/>
            <a:rect l="0" t="0" r="0" b="0"/>
            <a:pathLst>
              <a:path w="120000" h="120000" extrusionOk="0">
                <a:moveTo>
                  <a:pt x="0" y="105000"/>
                </a:moveTo>
                <a:lnTo>
                  <a:pt x="0" y="105000"/>
                </a:lnTo>
                <a:cubicBezTo>
                  <a:pt x="0" y="105000"/>
                  <a:pt x="0" y="105000"/>
                  <a:pt x="0" y="0"/>
                </a:cubicBezTo>
                <a:cubicBezTo>
                  <a:pt x="0" y="105000"/>
                  <a:pt x="0" y="105000"/>
                  <a:pt x="0" y="105000"/>
                </a:cubicBez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1" name="Shape 401"/>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2" name="Shape 402"/>
          <p:cNvSpPr/>
          <p:nvPr/>
        </p:nvSpPr>
        <p:spPr>
          <a:xfrm>
            <a:off x="8186493" y="405885"/>
            <a:ext cx="600" cy="600"/>
          </a:xfrm>
          <a:custGeom>
            <a:avLst/>
            <a:gdLst/>
            <a:ahLst/>
            <a:cxnLst/>
            <a:rect l="0" t="0" r="0" b="0"/>
            <a:pathLst>
              <a:path w="120000" h="120000" extrusionOk="0">
                <a:moveTo>
                  <a:pt x="106666" y="0"/>
                </a:moveTo>
                <a:lnTo>
                  <a:pt x="0" y="0"/>
                </a:lnTo>
                <a:lnTo>
                  <a:pt x="0" y="105000"/>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3" name="Shape 403"/>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4" name="Shape 404"/>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5" name="Shape 405"/>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6" name="Shape 406"/>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7" name="Shape 407"/>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8" name="Shape 408"/>
          <p:cNvSpPr/>
          <p:nvPr/>
        </p:nvSpPr>
        <p:spPr>
          <a:xfrm>
            <a:off x="8280177" y="231697"/>
            <a:ext cx="300" cy="300"/>
          </a:xfrm>
          <a:custGeom>
            <a:avLst/>
            <a:gdLst/>
            <a:ahLst/>
            <a:cxnLst/>
            <a:rect l="0" t="0" r="0" b="0"/>
            <a:pathLst>
              <a:path w="120000" h="120000" extrusionOk="0">
                <a:moveTo>
                  <a:pt x="0" y="0"/>
                </a:moveTo>
                <a:lnTo>
                  <a:pt x="0" y="0"/>
                </a:lnTo>
              </a:path>
            </a:pathLst>
          </a:custGeom>
          <a:solidFill>
            <a:srgbClr val="DC463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09" name="Shape 409"/>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0" name="Shape 410"/>
          <p:cNvSpPr/>
          <p:nvPr/>
        </p:nvSpPr>
        <p:spPr>
          <a:xfrm>
            <a:off x="8389118" y="220715"/>
            <a:ext cx="600" cy="600"/>
          </a:xfrm>
          <a:custGeom>
            <a:avLst/>
            <a:gdLst/>
            <a:ahLst/>
            <a:cxnLst/>
            <a:rect l="0" t="0" r="0" b="0"/>
            <a:pathLst>
              <a:path w="120000" h="120000" extrusionOk="0">
                <a:moveTo>
                  <a:pt x="106666" y="0"/>
                </a:moveTo>
                <a:lnTo>
                  <a:pt x="0" y="0"/>
                </a:lnTo>
                <a:lnTo>
                  <a:pt x="0" y="106666"/>
                </a:lnTo>
                <a:lnTo>
                  <a:pt x="106666" y="0"/>
                </a:lnTo>
              </a:path>
            </a:pathLst>
          </a:custGeom>
          <a:solidFill>
            <a:srgbClr val="567DBE"/>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1" name="Shape 411"/>
          <p:cNvSpPr/>
          <p:nvPr/>
        </p:nvSpPr>
        <p:spPr>
          <a:xfrm>
            <a:off x="8322594" y="332366"/>
            <a:ext cx="170100" cy="192899"/>
          </a:xfrm>
          <a:custGeom>
            <a:avLst/>
            <a:gdLst/>
            <a:ahLst/>
            <a:cxnLst/>
            <a:rect l="0" t="0" r="0" b="0"/>
            <a:pathLst>
              <a:path w="120000" h="120000" extrusionOk="0">
                <a:moveTo>
                  <a:pt x="119217" y="32117"/>
                </a:moveTo>
                <a:lnTo>
                  <a:pt x="119217" y="32117"/>
                </a:lnTo>
                <a:cubicBezTo>
                  <a:pt x="119217" y="28849"/>
                  <a:pt x="119217" y="25238"/>
                  <a:pt x="119217" y="21970"/>
                </a:cubicBezTo>
                <a:cubicBezTo>
                  <a:pt x="118093" y="15736"/>
                  <a:pt x="113987" y="11479"/>
                  <a:pt x="108024" y="8513"/>
                </a:cubicBezTo>
                <a:cubicBezTo>
                  <a:pt x="102061" y="5890"/>
                  <a:pt x="96830" y="2622"/>
                  <a:pt x="90916" y="0"/>
                </a:cubicBezTo>
                <a:cubicBezTo>
                  <a:pt x="10020" y="18659"/>
                  <a:pt x="10020" y="18659"/>
                  <a:pt x="10020" y="18659"/>
                </a:cubicBezTo>
                <a:cubicBezTo>
                  <a:pt x="10802" y="23604"/>
                  <a:pt x="13002" y="29150"/>
                  <a:pt x="18623" y="33751"/>
                </a:cubicBezTo>
                <a:cubicBezTo>
                  <a:pt x="18623" y="33751"/>
                  <a:pt x="12268" y="32461"/>
                  <a:pt x="0" y="36374"/>
                </a:cubicBezTo>
                <a:cubicBezTo>
                  <a:pt x="24586" y="108477"/>
                  <a:pt x="24586" y="108477"/>
                  <a:pt x="24586" y="108477"/>
                </a:cubicBezTo>
                <a:cubicBezTo>
                  <a:pt x="29767" y="111099"/>
                  <a:pt x="35389" y="113378"/>
                  <a:pt x="40570" y="116001"/>
                </a:cubicBezTo>
                <a:cubicBezTo>
                  <a:pt x="41694" y="116646"/>
                  <a:pt x="42818" y="117334"/>
                  <a:pt x="43942" y="117635"/>
                </a:cubicBezTo>
                <a:cubicBezTo>
                  <a:pt x="50639" y="119957"/>
                  <a:pt x="56993" y="118968"/>
                  <a:pt x="62957" y="115700"/>
                </a:cubicBezTo>
                <a:cubicBezTo>
                  <a:pt x="78598" y="106843"/>
                  <a:pt x="94240" y="97986"/>
                  <a:pt x="109881" y="89774"/>
                </a:cubicBezTo>
                <a:cubicBezTo>
                  <a:pt x="116578" y="85861"/>
                  <a:pt x="119951" y="81304"/>
                  <a:pt x="119951" y="74424"/>
                </a:cubicBezTo>
                <a:cubicBezTo>
                  <a:pt x="119608" y="60279"/>
                  <a:pt x="119217" y="46176"/>
                  <a:pt x="119217" y="32117"/>
                </a:cubicBezTo>
              </a:path>
            </a:pathLst>
          </a:custGeom>
          <a:solidFill>
            <a:srgbClr val="FABB0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2" name="Shape 412"/>
          <p:cNvSpPr/>
          <p:nvPr/>
        </p:nvSpPr>
        <p:spPr>
          <a:xfrm>
            <a:off x="8141025" y="210648"/>
            <a:ext cx="171600" cy="195600"/>
          </a:xfrm>
          <a:custGeom>
            <a:avLst/>
            <a:gdLst/>
            <a:ahLst/>
            <a:cxnLst/>
            <a:rect l="0" t="0" r="0" b="0"/>
            <a:pathLst>
              <a:path w="120000" h="120000" extrusionOk="0">
                <a:moveTo>
                  <a:pt x="101121" y="86659"/>
                </a:moveTo>
                <a:lnTo>
                  <a:pt x="101121" y="86659"/>
                </a:lnTo>
                <a:cubicBezTo>
                  <a:pt x="101121" y="86659"/>
                  <a:pt x="109592" y="87974"/>
                  <a:pt x="119951" y="85047"/>
                </a:cubicBezTo>
                <a:cubicBezTo>
                  <a:pt x="97442" y="12640"/>
                  <a:pt x="97442" y="12640"/>
                  <a:pt x="97442" y="12640"/>
                </a:cubicBezTo>
                <a:cubicBezTo>
                  <a:pt x="97055" y="12937"/>
                  <a:pt x="97055" y="12937"/>
                  <a:pt x="97055" y="12937"/>
                </a:cubicBezTo>
                <a:cubicBezTo>
                  <a:pt x="91149" y="10053"/>
                  <a:pt x="85244" y="7126"/>
                  <a:pt x="79338" y="3902"/>
                </a:cubicBezTo>
                <a:cubicBezTo>
                  <a:pt x="78225" y="3563"/>
                  <a:pt x="77111" y="2926"/>
                  <a:pt x="75998" y="2587"/>
                </a:cubicBezTo>
                <a:cubicBezTo>
                  <a:pt x="69366" y="0"/>
                  <a:pt x="63122" y="975"/>
                  <a:pt x="57216" y="4199"/>
                </a:cubicBezTo>
                <a:cubicBezTo>
                  <a:pt x="41339" y="12640"/>
                  <a:pt x="25849" y="21039"/>
                  <a:pt x="9971" y="29141"/>
                </a:cubicBezTo>
                <a:cubicBezTo>
                  <a:pt x="3340" y="33001"/>
                  <a:pt x="0" y="37497"/>
                  <a:pt x="0" y="44284"/>
                </a:cubicBezTo>
                <a:cubicBezTo>
                  <a:pt x="0" y="58197"/>
                  <a:pt x="0" y="72110"/>
                  <a:pt x="0" y="86023"/>
                </a:cubicBezTo>
                <a:cubicBezTo>
                  <a:pt x="0" y="89247"/>
                  <a:pt x="0" y="92810"/>
                  <a:pt x="0" y="96033"/>
                </a:cubicBezTo>
                <a:cubicBezTo>
                  <a:pt x="726" y="102184"/>
                  <a:pt x="4792" y="106723"/>
                  <a:pt x="11085" y="109607"/>
                </a:cubicBezTo>
                <a:cubicBezTo>
                  <a:pt x="17716" y="113170"/>
                  <a:pt x="25123" y="116394"/>
                  <a:pt x="31706" y="119957"/>
                </a:cubicBezTo>
                <a:cubicBezTo>
                  <a:pt x="107753" y="101548"/>
                  <a:pt x="107753" y="101548"/>
                  <a:pt x="107753" y="101548"/>
                </a:cubicBezTo>
                <a:cubicBezTo>
                  <a:pt x="107365" y="96670"/>
                  <a:pt x="105187" y="91198"/>
                  <a:pt x="101121" y="86659"/>
                </a:cubicBezTo>
              </a:path>
            </a:pathLst>
          </a:custGeom>
          <a:solidFill>
            <a:srgbClr val="EA433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3" name="Shape 413"/>
          <p:cNvSpPr/>
          <p:nvPr/>
        </p:nvSpPr>
        <p:spPr>
          <a:xfrm>
            <a:off x="8293604" y="396733"/>
            <a:ext cx="2100" cy="10800"/>
          </a:xfrm>
          <a:custGeom>
            <a:avLst/>
            <a:gdLst/>
            <a:ahLst/>
            <a:cxnLst/>
            <a:rect l="0" t="0" r="0" b="0"/>
            <a:pathLst>
              <a:path w="120000" h="120000" extrusionOk="0">
                <a:moveTo>
                  <a:pt x="116250" y="0"/>
                </a:moveTo>
                <a:lnTo>
                  <a:pt x="116250" y="0"/>
                </a:lnTo>
                <a:cubicBezTo>
                  <a:pt x="56250" y="72156"/>
                  <a:pt x="0" y="119215"/>
                  <a:pt x="0" y="119215"/>
                </a:cubicBezTo>
                <a:lnTo>
                  <a:pt x="30000" y="112941"/>
                </a:lnTo>
                <a:cubicBezTo>
                  <a:pt x="56250" y="89411"/>
                  <a:pt x="86250" y="47843"/>
                  <a:pt x="11625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4" name="Shape 414"/>
          <p:cNvSpPr/>
          <p:nvPr/>
        </p:nvSpPr>
        <p:spPr>
          <a:xfrm>
            <a:off x="8186493" y="376294"/>
            <a:ext cx="110100" cy="59999"/>
          </a:xfrm>
          <a:custGeom>
            <a:avLst/>
            <a:gdLst/>
            <a:ahLst/>
            <a:cxnLst/>
            <a:rect l="0" t="0" r="0" b="0"/>
            <a:pathLst>
              <a:path w="120000" h="120000" extrusionOk="0">
                <a:moveTo>
                  <a:pt x="118715" y="0"/>
                </a:moveTo>
                <a:lnTo>
                  <a:pt x="118715" y="0"/>
                </a:lnTo>
                <a:cubicBezTo>
                  <a:pt x="116977" y="1103"/>
                  <a:pt x="105491" y="7310"/>
                  <a:pt x="1209" y="58896"/>
                </a:cubicBezTo>
                <a:cubicBezTo>
                  <a:pt x="0" y="63034"/>
                  <a:pt x="0" y="63034"/>
                  <a:pt x="0" y="63034"/>
                </a:cubicBezTo>
                <a:cubicBezTo>
                  <a:pt x="43299" y="113517"/>
                  <a:pt x="43299" y="113517"/>
                  <a:pt x="43299" y="113517"/>
                </a:cubicBezTo>
                <a:cubicBezTo>
                  <a:pt x="43299" y="113517"/>
                  <a:pt x="48438" y="119862"/>
                  <a:pt x="57052" y="119862"/>
                </a:cubicBezTo>
                <a:cubicBezTo>
                  <a:pt x="60528" y="119862"/>
                  <a:pt x="63400" y="119862"/>
                  <a:pt x="67481" y="116689"/>
                </a:cubicBezTo>
                <a:cubicBezTo>
                  <a:pt x="116977" y="65103"/>
                  <a:pt x="116977" y="65103"/>
                  <a:pt x="116977" y="65103"/>
                </a:cubicBezTo>
                <a:cubicBezTo>
                  <a:pt x="116977" y="65103"/>
                  <a:pt x="117581" y="63034"/>
                  <a:pt x="117581" y="60827"/>
                </a:cubicBezTo>
                <a:lnTo>
                  <a:pt x="116977" y="61931"/>
                </a:lnTo>
                <a:cubicBezTo>
                  <a:pt x="116977" y="61931"/>
                  <a:pt x="118110" y="53655"/>
                  <a:pt x="119319" y="40965"/>
                </a:cubicBezTo>
                <a:cubicBezTo>
                  <a:pt x="119319" y="38758"/>
                  <a:pt x="119319" y="36827"/>
                  <a:pt x="119319" y="33655"/>
                </a:cubicBezTo>
                <a:cubicBezTo>
                  <a:pt x="119924" y="17793"/>
                  <a:pt x="118715" y="4137"/>
                  <a:pt x="118715" y="4137"/>
                </a:cubicBezTo>
                <a:cubicBezTo>
                  <a:pt x="118715" y="3172"/>
                  <a:pt x="118715" y="2068"/>
                  <a:pt x="118715" y="0"/>
                </a:cubicBez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5" name="Shape 415"/>
          <p:cNvSpPr/>
          <p:nvPr/>
        </p:nvSpPr>
        <p:spPr>
          <a:xfrm>
            <a:off x="8187409" y="353720"/>
            <a:ext cx="107700" cy="51900"/>
          </a:xfrm>
          <a:custGeom>
            <a:avLst/>
            <a:gdLst/>
            <a:ahLst/>
            <a:cxnLst/>
            <a:rect l="0" t="0" r="0" b="0"/>
            <a:pathLst>
              <a:path w="120000" h="120000" extrusionOk="0">
                <a:moveTo>
                  <a:pt x="109357" y="0"/>
                </a:moveTo>
                <a:lnTo>
                  <a:pt x="109357" y="0"/>
                </a:lnTo>
                <a:cubicBezTo>
                  <a:pt x="42956" y="1269"/>
                  <a:pt x="42956" y="1269"/>
                  <a:pt x="42956" y="1269"/>
                </a:cubicBezTo>
                <a:cubicBezTo>
                  <a:pt x="28149" y="7301"/>
                  <a:pt x="23521" y="29047"/>
                  <a:pt x="23521" y="29047"/>
                </a:cubicBezTo>
                <a:cubicBezTo>
                  <a:pt x="8251" y="89523"/>
                  <a:pt x="2313" y="111269"/>
                  <a:pt x="0" y="119841"/>
                </a:cubicBezTo>
                <a:cubicBezTo>
                  <a:pt x="106426" y="60476"/>
                  <a:pt x="118149" y="53333"/>
                  <a:pt x="119922" y="52063"/>
                </a:cubicBezTo>
                <a:cubicBezTo>
                  <a:pt x="118149" y="33809"/>
                  <a:pt x="115218" y="16984"/>
                  <a:pt x="109357"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6" name="Shape 416"/>
          <p:cNvSpPr/>
          <p:nvPr/>
        </p:nvSpPr>
        <p:spPr>
          <a:xfrm>
            <a:off x="8336632" y="332976"/>
            <a:ext cx="111900" cy="53700"/>
          </a:xfrm>
          <a:custGeom>
            <a:avLst/>
            <a:gdLst/>
            <a:ahLst/>
            <a:cxnLst/>
            <a:rect l="0" t="0" r="0" b="0"/>
            <a:pathLst>
              <a:path w="120000" h="120000" extrusionOk="0">
                <a:moveTo>
                  <a:pt x="593" y="72802"/>
                </a:moveTo>
                <a:lnTo>
                  <a:pt x="593" y="72802"/>
                </a:lnTo>
                <a:cubicBezTo>
                  <a:pt x="1187" y="88071"/>
                  <a:pt x="4526" y="104575"/>
                  <a:pt x="10760" y="119845"/>
                </a:cubicBezTo>
                <a:cubicBezTo>
                  <a:pt x="11873" y="119845"/>
                  <a:pt x="13061" y="119845"/>
                  <a:pt x="13061" y="119845"/>
                </a:cubicBezTo>
                <a:cubicBezTo>
                  <a:pt x="5640" y="105655"/>
                  <a:pt x="2300" y="88071"/>
                  <a:pt x="593" y="72802"/>
                </a:cubicBezTo>
                <a:lnTo>
                  <a:pt x="119925" y="0"/>
                </a:lnTo>
                <a:lnTo>
                  <a:pt x="119925" y="0"/>
                </a:lnTo>
                <a:cubicBezTo>
                  <a:pt x="113172" y="3547"/>
                  <a:pt x="88311" y="17583"/>
                  <a:pt x="0" y="65706"/>
                </a:cubicBezTo>
                <a:lnTo>
                  <a:pt x="0" y="65706"/>
                </a:lnTo>
                <a:cubicBezTo>
                  <a:pt x="1187" y="64627"/>
                  <a:pt x="13580" y="58766"/>
                  <a:pt x="119925" y="0"/>
                </a:cubicBezTo>
                <a:lnTo>
                  <a:pt x="119925" y="0"/>
                </a:lnTo>
                <a:lnTo>
                  <a:pt x="593" y="72802"/>
                </a:ln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7" name="Shape 417"/>
          <p:cNvSpPr/>
          <p:nvPr/>
        </p:nvSpPr>
        <p:spPr>
          <a:xfrm>
            <a:off x="8335106" y="306131"/>
            <a:ext cx="113400" cy="56400"/>
          </a:xfrm>
          <a:custGeom>
            <a:avLst/>
            <a:gdLst/>
            <a:ahLst/>
            <a:cxnLst/>
            <a:rect l="0" t="0" r="0" b="0"/>
            <a:pathLst>
              <a:path w="120000" h="120000" extrusionOk="0">
                <a:moveTo>
                  <a:pt x="66951" y="0"/>
                </a:moveTo>
                <a:lnTo>
                  <a:pt x="66951" y="0"/>
                </a:lnTo>
                <a:cubicBezTo>
                  <a:pt x="64170" y="0"/>
                  <a:pt x="60878" y="1176"/>
                  <a:pt x="57512" y="3382"/>
                </a:cubicBezTo>
                <a:cubicBezTo>
                  <a:pt x="5634" y="62794"/>
                  <a:pt x="5634" y="62794"/>
                  <a:pt x="5634" y="62794"/>
                </a:cubicBezTo>
                <a:cubicBezTo>
                  <a:pt x="5634" y="62794"/>
                  <a:pt x="0" y="88529"/>
                  <a:pt x="1682" y="119852"/>
                </a:cubicBezTo>
                <a:cubicBezTo>
                  <a:pt x="88756" y="73970"/>
                  <a:pt x="113268" y="60588"/>
                  <a:pt x="119926" y="57205"/>
                </a:cubicBezTo>
                <a:cubicBezTo>
                  <a:pt x="80341" y="6617"/>
                  <a:pt x="80341" y="6617"/>
                  <a:pt x="80341" y="6617"/>
                </a:cubicBezTo>
                <a:cubicBezTo>
                  <a:pt x="80341" y="6617"/>
                  <a:pt x="75292" y="0"/>
                  <a:pt x="66951" y="0"/>
                </a:cubicBez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8" name="Shape 418"/>
          <p:cNvSpPr/>
          <p:nvPr/>
        </p:nvSpPr>
        <p:spPr>
          <a:xfrm>
            <a:off x="8336632" y="332976"/>
            <a:ext cx="114900" cy="55800"/>
          </a:xfrm>
          <a:custGeom>
            <a:avLst/>
            <a:gdLst/>
            <a:ahLst/>
            <a:cxnLst/>
            <a:rect l="0" t="0" r="0" b="0"/>
            <a:pathLst>
              <a:path w="120000" h="120000" extrusionOk="0">
                <a:moveTo>
                  <a:pt x="116608" y="0"/>
                </a:moveTo>
                <a:lnTo>
                  <a:pt x="116608" y="0"/>
                </a:lnTo>
                <a:cubicBezTo>
                  <a:pt x="13205" y="56514"/>
                  <a:pt x="1154" y="62150"/>
                  <a:pt x="0" y="63189"/>
                </a:cubicBezTo>
                <a:cubicBezTo>
                  <a:pt x="0" y="64375"/>
                  <a:pt x="0" y="66600"/>
                  <a:pt x="0" y="67787"/>
                </a:cubicBezTo>
                <a:cubicBezTo>
                  <a:pt x="0" y="68974"/>
                  <a:pt x="577" y="68974"/>
                  <a:pt x="577" y="70012"/>
                </a:cubicBezTo>
                <a:cubicBezTo>
                  <a:pt x="2236" y="84697"/>
                  <a:pt x="5484" y="101606"/>
                  <a:pt x="12699" y="115253"/>
                </a:cubicBezTo>
                <a:cubicBezTo>
                  <a:pt x="12699" y="115253"/>
                  <a:pt x="11545" y="115253"/>
                  <a:pt x="10463" y="115253"/>
                </a:cubicBezTo>
                <a:cubicBezTo>
                  <a:pt x="11040" y="116440"/>
                  <a:pt x="11545" y="118665"/>
                  <a:pt x="12699" y="119851"/>
                </a:cubicBezTo>
                <a:lnTo>
                  <a:pt x="12699" y="119851"/>
                </a:lnTo>
                <a:lnTo>
                  <a:pt x="12699" y="119851"/>
                </a:lnTo>
                <a:lnTo>
                  <a:pt x="12699" y="119851"/>
                </a:lnTo>
                <a:cubicBezTo>
                  <a:pt x="77570" y="118665"/>
                  <a:pt x="77570" y="118665"/>
                  <a:pt x="77570" y="118665"/>
                </a:cubicBezTo>
                <a:cubicBezTo>
                  <a:pt x="91930" y="113028"/>
                  <a:pt x="96259" y="92707"/>
                  <a:pt x="96259" y="92707"/>
                </a:cubicBezTo>
                <a:cubicBezTo>
                  <a:pt x="119927" y="3411"/>
                  <a:pt x="119927" y="3411"/>
                  <a:pt x="119927" y="3411"/>
                </a:cubicBezTo>
                <a:cubicBezTo>
                  <a:pt x="119422" y="3411"/>
                  <a:pt x="119422" y="3411"/>
                  <a:pt x="119422" y="3411"/>
                </a:cubicBezTo>
                <a:cubicBezTo>
                  <a:pt x="118268" y="2224"/>
                  <a:pt x="117763" y="1186"/>
                  <a:pt x="116608"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19" name="Shape 419"/>
          <p:cNvSpPr/>
          <p:nvPr/>
        </p:nvSpPr>
        <p:spPr>
          <a:xfrm>
            <a:off x="8322899" y="393072"/>
            <a:ext cx="35100" cy="115800"/>
          </a:xfrm>
          <a:custGeom>
            <a:avLst/>
            <a:gdLst/>
            <a:ahLst/>
            <a:cxnLst/>
            <a:rect l="0" t="0" r="0" b="0"/>
            <a:pathLst>
              <a:path w="120000" h="120000" extrusionOk="0">
                <a:moveTo>
                  <a:pt x="0" y="0"/>
                </a:moveTo>
                <a:lnTo>
                  <a:pt x="0" y="0"/>
                </a:lnTo>
                <a:lnTo>
                  <a:pt x="0" y="0"/>
                </a:lnTo>
                <a:cubicBezTo>
                  <a:pt x="5390" y="5438"/>
                  <a:pt x="26718" y="28336"/>
                  <a:pt x="116250" y="117781"/>
                </a:cubicBezTo>
                <a:cubicBezTo>
                  <a:pt x="114375" y="118354"/>
                  <a:pt x="112500" y="118855"/>
                  <a:pt x="112500" y="119427"/>
                </a:cubicBezTo>
                <a:cubicBezTo>
                  <a:pt x="114375" y="119928"/>
                  <a:pt x="114375" y="119928"/>
                  <a:pt x="114375" y="119928"/>
                </a:cubicBezTo>
                <a:cubicBezTo>
                  <a:pt x="116250" y="119427"/>
                  <a:pt x="117890" y="118855"/>
                  <a:pt x="119765" y="118354"/>
                </a:cubicBezTo>
                <a:cubicBezTo>
                  <a:pt x="117890" y="117781"/>
                  <a:pt x="117890" y="117781"/>
                  <a:pt x="116250" y="117781"/>
                </a:cubicBezTo>
                <a:cubicBezTo>
                  <a:pt x="116250" y="117781"/>
                  <a:pt x="116250" y="117781"/>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0" name="Shape 420"/>
          <p:cNvSpPr/>
          <p:nvPr/>
        </p:nvSpPr>
        <p:spPr>
          <a:xfrm>
            <a:off x="8293604" y="393072"/>
            <a:ext cx="64200" cy="115500"/>
          </a:xfrm>
          <a:custGeom>
            <a:avLst/>
            <a:gdLst/>
            <a:ahLst/>
            <a:cxnLst/>
            <a:rect l="0" t="0" r="0" b="0"/>
            <a:pathLst>
              <a:path w="120000" h="120000" extrusionOk="0">
                <a:moveTo>
                  <a:pt x="118831" y="118275"/>
                </a:moveTo>
                <a:lnTo>
                  <a:pt x="118831" y="118275"/>
                </a:lnTo>
                <a:cubicBezTo>
                  <a:pt x="118831" y="117772"/>
                  <a:pt x="118831" y="117772"/>
                  <a:pt x="118831" y="117772"/>
                </a:cubicBezTo>
                <a:cubicBezTo>
                  <a:pt x="118831" y="118275"/>
                  <a:pt x="118831" y="118275"/>
                  <a:pt x="118831" y="118275"/>
                </a:cubicBezTo>
                <a:lnTo>
                  <a:pt x="55454" y="0"/>
                </a:lnTo>
                <a:lnTo>
                  <a:pt x="55454" y="0"/>
                </a:lnTo>
                <a:cubicBezTo>
                  <a:pt x="54545" y="0"/>
                  <a:pt x="54545" y="0"/>
                  <a:pt x="54545" y="0"/>
                </a:cubicBezTo>
                <a:cubicBezTo>
                  <a:pt x="38571" y="3233"/>
                  <a:pt x="20779" y="8191"/>
                  <a:pt x="0" y="16958"/>
                </a:cubicBezTo>
                <a:cubicBezTo>
                  <a:pt x="5974" y="82131"/>
                  <a:pt x="5974" y="82131"/>
                  <a:pt x="5974" y="82131"/>
                </a:cubicBezTo>
                <a:cubicBezTo>
                  <a:pt x="12857" y="96934"/>
                  <a:pt x="31688" y="100742"/>
                  <a:pt x="31688" y="100742"/>
                </a:cubicBezTo>
                <a:cubicBezTo>
                  <a:pt x="96103" y="115544"/>
                  <a:pt x="112857" y="119353"/>
                  <a:pt x="117792" y="119928"/>
                </a:cubicBezTo>
                <a:cubicBezTo>
                  <a:pt x="117792" y="119353"/>
                  <a:pt x="118831" y="118850"/>
                  <a:pt x="119870" y="118275"/>
                </a:cubicBezTo>
                <a:cubicBezTo>
                  <a:pt x="70259" y="28455"/>
                  <a:pt x="58441" y="5461"/>
                  <a:pt x="55454" y="0"/>
                </a:cubicBezTo>
                <a:lnTo>
                  <a:pt x="118831" y="118275"/>
                </a:lnTo>
              </a:path>
            </a:pathLst>
          </a:custGeom>
          <a:solidFill>
            <a:srgbClr val="3871C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1" name="Shape 421"/>
          <p:cNvSpPr/>
          <p:nvPr/>
        </p:nvSpPr>
        <p:spPr>
          <a:xfrm>
            <a:off x="8356771" y="506554"/>
            <a:ext cx="300" cy="600"/>
          </a:xfrm>
          <a:custGeom>
            <a:avLst/>
            <a:gdLst/>
            <a:ahLst/>
            <a:cxnLst/>
            <a:rect l="0" t="0" r="0" b="0"/>
            <a:pathLst>
              <a:path w="120000" h="120000" extrusionOk="0">
                <a:moveTo>
                  <a:pt x="0" y="0"/>
                </a:moveTo>
                <a:lnTo>
                  <a:pt x="0" y="0"/>
                </a:lnTo>
                <a:cubicBezTo>
                  <a:pt x="0" y="105000"/>
                  <a:pt x="0" y="105000"/>
                  <a:pt x="0" y="105000"/>
                </a:cubicBezTo>
                <a:cubicBezTo>
                  <a:pt x="0" y="105000"/>
                  <a:pt x="0" y="105000"/>
                  <a:pt x="0" y="0"/>
                </a:cubicBezTo>
              </a:path>
            </a:pathLst>
          </a:custGeom>
          <a:solidFill>
            <a:srgbClr val="496AA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2" name="Shape 422"/>
          <p:cNvSpPr/>
          <p:nvPr/>
        </p:nvSpPr>
        <p:spPr>
          <a:xfrm>
            <a:off x="8322899" y="388496"/>
            <a:ext cx="69000" cy="119400"/>
          </a:xfrm>
          <a:custGeom>
            <a:avLst/>
            <a:gdLst/>
            <a:ahLst/>
            <a:cxnLst/>
            <a:rect l="0" t="0" r="0" b="0"/>
            <a:pathLst>
              <a:path w="120000" h="120000" extrusionOk="0">
                <a:moveTo>
                  <a:pt x="38400" y="0"/>
                </a:moveTo>
                <a:lnTo>
                  <a:pt x="38400" y="0"/>
                </a:lnTo>
                <a:cubicBezTo>
                  <a:pt x="31080" y="0"/>
                  <a:pt x="18360" y="1044"/>
                  <a:pt x="0" y="4802"/>
                </a:cubicBezTo>
                <a:cubicBezTo>
                  <a:pt x="59520" y="119373"/>
                  <a:pt x="59520" y="119373"/>
                  <a:pt x="59520" y="119373"/>
                </a:cubicBezTo>
                <a:cubicBezTo>
                  <a:pt x="60360" y="119373"/>
                  <a:pt x="60360" y="119373"/>
                  <a:pt x="61320" y="119930"/>
                </a:cubicBezTo>
                <a:cubicBezTo>
                  <a:pt x="107880" y="79071"/>
                  <a:pt x="107880" y="79071"/>
                  <a:pt x="107880" y="79071"/>
                </a:cubicBezTo>
                <a:cubicBezTo>
                  <a:pt x="107880" y="79071"/>
                  <a:pt x="119880" y="69535"/>
                  <a:pt x="110760" y="55684"/>
                </a:cubicBezTo>
                <a:cubicBezTo>
                  <a:pt x="49440" y="4802"/>
                  <a:pt x="44880" y="1044"/>
                  <a:pt x="44880" y="556"/>
                </a:cubicBezTo>
                <a:lnTo>
                  <a:pt x="44880" y="556"/>
                </a:lnTo>
                <a:cubicBezTo>
                  <a:pt x="44880" y="556"/>
                  <a:pt x="42120" y="0"/>
                  <a:pt x="38400" y="0"/>
                </a:cubicBezTo>
              </a:path>
            </a:pathLst>
          </a:custGeom>
          <a:solidFill>
            <a:srgbClr val="D49E04"/>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3" name="Shape 423"/>
          <p:cNvSpPr/>
          <p:nvPr/>
        </p:nvSpPr>
        <p:spPr>
          <a:xfrm>
            <a:off x="8348838" y="389107"/>
            <a:ext cx="300" cy="300"/>
          </a:xfrm>
          <a:custGeom>
            <a:avLst/>
            <a:gdLst/>
            <a:ahLst/>
            <a:cxnLst/>
            <a:rect l="0" t="0" r="0" b="0"/>
            <a:pathLst>
              <a:path w="120000" h="120000" extrusionOk="0">
                <a:moveTo>
                  <a:pt x="0" y="0"/>
                </a:moveTo>
                <a:lnTo>
                  <a:pt x="0" y="0"/>
                </a:lnTo>
              </a:path>
            </a:pathLst>
          </a:custGeom>
          <a:solidFill>
            <a:srgbClr val="B48603"/>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4" name="Shape 424"/>
          <p:cNvSpPr/>
          <p:nvPr/>
        </p:nvSpPr>
        <p:spPr>
          <a:xfrm>
            <a:off x="8280787" y="233222"/>
            <a:ext cx="59400" cy="120000"/>
          </a:xfrm>
          <a:custGeom>
            <a:avLst/>
            <a:gdLst/>
            <a:ahLst/>
            <a:cxnLst/>
            <a:rect l="0" t="0" r="0" b="0"/>
            <a:pathLst>
              <a:path w="120000" h="120000" extrusionOk="0">
                <a:moveTo>
                  <a:pt x="0" y="0"/>
                </a:moveTo>
                <a:lnTo>
                  <a:pt x="0" y="0"/>
                </a:lnTo>
                <a:cubicBezTo>
                  <a:pt x="3091" y="5796"/>
                  <a:pt x="14894" y="27878"/>
                  <a:pt x="64215" y="115721"/>
                </a:cubicBezTo>
                <a:cubicBezTo>
                  <a:pt x="47072" y="118343"/>
                  <a:pt x="31053" y="118895"/>
                  <a:pt x="21358" y="118895"/>
                </a:cubicBezTo>
                <a:cubicBezTo>
                  <a:pt x="13770" y="118895"/>
                  <a:pt x="9555" y="118343"/>
                  <a:pt x="9555" y="118343"/>
                </a:cubicBezTo>
                <a:cubicBezTo>
                  <a:pt x="9555" y="118895"/>
                  <a:pt x="10679" y="119378"/>
                  <a:pt x="11662" y="119930"/>
                </a:cubicBezTo>
                <a:cubicBezTo>
                  <a:pt x="13770" y="119930"/>
                  <a:pt x="17002" y="119930"/>
                  <a:pt x="21358" y="119930"/>
                </a:cubicBezTo>
                <a:cubicBezTo>
                  <a:pt x="31053" y="119930"/>
                  <a:pt x="47072" y="119930"/>
                  <a:pt x="64215" y="117308"/>
                </a:cubicBezTo>
                <a:cubicBezTo>
                  <a:pt x="81217" y="114686"/>
                  <a:pt x="100608" y="109925"/>
                  <a:pt x="117751" y="102541"/>
                </a:cubicBezTo>
                <a:cubicBezTo>
                  <a:pt x="118875" y="101506"/>
                  <a:pt x="118875" y="101023"/>
                  <a:pt x="119859" y="100471"/>
                </a:cubicBezTo>
                <a:lnTo>
                  <a:pt x="119859" y="100471"/>
                </a:lnTo>
                <a:cubicBezTo>
                  <a:pt x="102716" y="108338"/>
                  <a:pt x="82341" y="112547"/>
                  <a:pt x="64215" y="115169"/>
                </a:cubicBezTo>
                <a:cubicBezTo>
                  <a:pt x="64215" y="115169"/>
                  <a:pt x="64215" y="115169"/>
                  <a:pt x="0" y="0"/>
                </a:cubicBezTo>
              </a:path>
            </a:pathLst>
          </a:custGeom>
          <a:solidFill>
            <a:srgbClr val="D8D8D8"/>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5" name="Shape 425"/>
          <p:cNvSpPr/>
          <p:nvPr/>
        </p:nvSpPr>
        <p:spPr>
          <a:xfrm>
            <a:off x="8280787" y="233222"/>
            <a:ext cx="59400" cy="115500"/>
          </a:xfrm>
          <a:custGeom>
            <a:avLst/>
            <a:gdLst/>
            <a:ahLst/>
            <a:cxnLst/>
            <a:rect l="0" t="0" r="0" b="0"/>
            <a:pathLst>
              <a:path w="120000" h="120000" extrusionOk="0">
                <a:moveTo>
                  <a:pt x="119859" y="104622"/>
                </a:moveTo>
                <a:lnTo>
                  <a:pt x="119859" y="104622"/>
                </a:lnTo>
                <a:cubicBezTo>
                  <a:pt x="118875" y="105197"/>
                  <a:pt x="118875" y="105700"/>
                  <a:pt x="117751" y="106778"/>
                </a:cubicBezTo>
                <a:cubicBezTo>
                  <a:pt x="118875" y="106778"/>
                  <a:pt x="118875" y="106275"/>
                  <a:pt x="119859" y="106275"/>
                </a:cubicBezTo>
                <a:cubicBezTo>
                  <a:pt x="119859" y="105700"/>
                  <a:pt x="119859" y="105197"/>
                  <a:pt x="119859" y="104622"/>
                </a:cubicBezTo>
                <a:lnTo>
                  <a:pt x="0" y="0"/>
                </a:lnTo>
                <a:lnTo>
                  <a:pt x="0" y="0"/>
                </a:lnTo>
                <a:cubicBezTo>
                  <a:pt x="64215" y="119928"/>
                  <a:pt x="64215" y="119928"/>
                  <a:pt x="64215" y="119928"/>
                </a:cubicBezTo>
                <a:cubicBezTo>
                  <a:pt x="82341" y="117197"/>
                  <a:pt x="102716" y="112814"/>
                  <a:pt x="119859" y="104622"/>
                </a:cubicBezTo>
                <a:cubicBezTo>
                  <a:pt x="114519" y="42179"/>
                  <a:pt x="114519" y="42179"/>
                  <a:pt x="114519" y="42179"/>
                </a:cubicBezTo>
                <a:cubicBezTo>
                  <a:pt x="107072" y="27377"/>
                  <a:pt x="87681" y="22994"/>
                  <a:pt x="87681" y="22994"/>
                </a:cubicBezTo>
                <a:cubicBezTo>
                  <a:pt x="21358" y="5461"/>
                  <a:pt x="4215" y="1077"/>
                  <a:pt x="0" y="0"/>
                </a:cubicBezTo>
                <a:lnTo>
                  <a:pt x="119859" y="104622"/>
                </a:lnTo>
              </a:path>
            </a:pathLst>
          </a:custGeom>
          <a:solidFill>
            <a:srgbClr val="2C8E45"/>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6" name="Shape 426"/>
          <p:cNvSpPr/>
          <p:nvPr/>
        </p:nvSpPr>
        <p:spPr>
          <a:xfrm>
            <a:off x="8245389" y="233222"/>
            <a:ext cx="67200" cy="120000"/>
          </a:xfrm>
          <a:custGeom>
            <a:avLst/>
            <a:gdLst/>
            <a:ahLst/>
            <a:cxnLst/>
            <a:rect l="0" t="0" r="0" b="0"/>
            <a:pathLst>
              <a:path w="120000" h="120000" extrusionOk="0">
                <a:moveTo>
                  <a:pt x="62350" y="0"/>
                </a:moveTo>
                <a:lnTo>
                  <a:pt x="62350" y="0"/>
                </a:lnTo>
                <a:lnTo>
                  <a:pt x="62350" y="0"/>
                </a:lnTo>
                <a:cubicBezTo>
                  <a:pt x="61360" y="0"/>
                  <a:pt x="61360" y="0"/>
                  <a:pt x="61360" y="0"/>
                </a:cubicBezTo>
                <a:cubicBezTo>
                  <a:pt x="12371" y="42093"/>
                  <a:pt x="12371" y="42093"/>
                  <a:pt x="12371" y="42093"/>
                </a:cubicBezTo>
                <a:cubicBezTo>
                  <a:pt x="12371" y="42093"/>
                  <a:pt x="0" y="51063"/>
                  <a:pt x="8536" y="64726"/>
                </a:cubicBezTo>
                <a:cubicBezTo>
                  <a:pt x="70886" y="119930"/>
                  <a:pt x="70886" y="119930"/>
                  <a:pt x="70886" y="119930"/>
                </a:cubicBezTo>
                <a:cubicBezTo>
                  <a:pt x="70886" y="119930"/>
                  <a:pt x="71752" y="119930"/>
                  <a:pt x="73608" y="119930"/>
                </a:cubicBezTo>
                <a:cubicBezTo>
                  <a:pt x="72742" y="119378"/>
                  <a:pt x="71752" y="118895"/>
                  <a:pt x="71752" y="118343"/>
                </a:cubicBezTo>
                <a:cubicBezTo>
                  <a:pt x="71752" y="118343"/>
                  <a:pt x="75463" y="118895"/>
                  <a:pt x="82144" y="118895"/>
                </a:cubicBezTo>
                <a:cubicBezTo>
                  <a:pt x="90680" y="118895"/>
                  <a:pt x="104783" y="118343"/>
                  <a:pt x="119876" y="115721"/>
                </a:cubicBezTo>
                <a:cubicBezTo>
                  <a:pt x="76453" y="27878"/>
                  <a:pt x="66061" y="5796"/>
                  <a:pt x="63340" y="0"/>
                </a:cubicBezTo>
                <a:cubicBezTo>
                  <a:pt x="62350" y="0"/>
                  <a:pt x="62350" y="0"/>
                  <a:pt x="62350" y="0"/>
                </a:cubicBezTo>
              </a:path>
            </a:pathLst>
          </a:custGeom>
          <a:solidFill>
            <a:srgbClr val="C6392D"/>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7" name="Shape 427"/>
          <p:cNvSpPr/>
          <p:nvPr/>
        </p:nvSpPr>
        <p:spPr>
          <a:xfrm>
            <a:off x="8534679" y="212173"/>
            <a:ext cx="45300" cy="62700"/>
          </a:xfrm>
          <a:custGeom>
            <a:avLst/>
            <a:gdLst/>
            <a:ahLst/>
            <a:cxnLst/>
            <a:rect l="0" t="0" r="0" b="0"/>
            <a:pathLst>
              <a:path w="120000" h="120000" extrusionOk="0">
                <a:moveTo>
                  <a:pt x="119817" y="101762"/>
                </a:moveTo>
                <a:lnTo>
                  <a:pt x="119817" y="101762"/>
                </a:lnTo>
                <a:cubicBezTo>
                  <a:pt x="115433" y="106784"/>
                  <a:pt x="110136" y="110881"/>
                  <a:pt x="100273" y="113788"/>
                </a:cubicBezTo>
                <a:cubicBezTo>
                  <a:pt x="90410" y="117885"/>
                  <a:pt x="77990" y="119867"/>
                  <a:pt x="64109" y="119867"/>
                </a:cubicBezTo>
                <a:cubicBezTo>
                  <a:pt x="44566" y="119867"/>
                  <a:pt x="29223" y="114845"/>
                  <a:pt x="18082" y="105726"/>
                </a:cubicBezTo>
                <a:cubicBezTo>
                  <a:pt x="5479" y="97797"/>
                  <a:pt x="0" y="85638"/>
                  <a:pt x="0" y="71497"/>
                </a:cubicBezTo>
                <a:cubicBezTo>
                  <a:pt x="0" y="48370"/>
                  <a:pt x="0" y="48370"/>
                  <a:pt x="0" y="48370"/>
                </a:cubicBezTo>
                <a:cubicBezTo>
                  <a:pt x="0" y="34229"/>
                  <a:pt x="5479" y="22202"/>
                  <a:pt x="16621" y="14140"/>
                </a:cubicBezTo>
                <a:cubicBezTo>
                  <a:pt x="29223" y="5022"/>
                  <a:pt x="43105" y="0"/>
                  <a:pt x="62648" y="0"/>
                </a:cubicBezTo>
                <a:cubicBezTo>
                  <a:pt x="79452" y="0"/>
                  <a:pt x="94794" y="4096"/>
                  <a:pt x="104474" y="11101"/>
                </a:cubicBezTo>
                <a:cubicBezTo>
                  <a:pt x="114155" y="17180"/>
                  <a:pt x="119817" y="26299"/>
                  <a:pt x="119817" y="37268"/>
                </a:cubicBezTo>
                <a:lnTo>
                  <a:pt x="119817" y="37268"/>
                </a:lnTo>
                <a:cubicBezTo>
                  <a:pt x="98812" y="37268"/>
                  <a:pt x="98812" y="37268"/>
                  <a:pt x="98812" y="37268"/>
                </a:cubicBezTo>
                <a:cubicBezTo>
                  <a:pt x="98812" y="30264"/>
                  <a:pt x="94794" y="24185"/>
                  <a:pt x="89132" y="20088"/>
                </a:cubicBezTo>
                <a:cubicBezTo>
                  <a:pt x="82191" y="15198"/>
                  <a:pt x="73789" y="13083"/>
                  <a:pt x="62648" y="13083"/>
                </a:cubicBezTo>
                <a:cubicBezTo>
                  <a:pt x="50228" y="13083"/>
                  <a:pt x="40365" y="16123"/>
                  <a:pt x="31963" y="22202"/>
                </a:cubicBezTo>
                <a:cubicBezTo>
                  <a:pt x="25022" y="29207"/>
                  <a:pt x="20821" y="37268"/>
                  <a:pt x="20821" y="47444"/>
                </a:cubicBezTo>
                <a:cubicBezTo>
                  <a:pt x="20821" y="71497"/>
                  <a:pt x="20821" y="71497"/>
                  <a:pt x="20821" y="71497"/>
                </a:cubicBezTo>
                <a:cubicBezTo>
                  <a:pt x="20821" y="82599"/>
                  <a:pt x="25022" y="90660"/>
                  <a:pt x="33424" y="97797"/>
                </a:cubicBezTo>
                <a:cubicBezTo>
                  <a:pt x="41826" y="103744"/>
                  <a:pt x="51506" y="106784"/>
                  <a:pt x="64109" y="106784"/>
                </a:cubicBezTo>
                <a:cubicBezTo>
                  <a:pt x="72328" y="106784"/>
                  <a:pt x="80730" y="106784"/>
                  <a:pt x="86210" y="104801"/>
                </a:cubicBezTo>
                <a:cubicBezTo>
                  <a:pt x="91872" y="102819"/>
                  <a:pt x="96073" y="100704"/>
                  <a:pt x="98812" y="97797"/>
                </a:cubicBezTo>
                <a:cubicBezTo>
                  <a:pt x="98812" y="72555"/>
                  <a:pt x="98812" y="72555"/>
                  <a:pt x="98812" y="72555"/>
                </a:cubicBezTo>
                <a:cubicBezTo>
                  <a:pt x="62648" y="72555"/>
                  <a:pt x="62648" y="72555"/>
                  <a:pt x="62648" y="72555"/>
                </a:cubicBezTo>
                <a:cubicBezTo>
                  <a:pt x="62648" y="59471"/>
                  <a:pt x="62648" y="59471"/>
                  <a:pt x="62648" y="59471"/>
                </a:cubicBezTo>
                <a:cubicBezTo>
                  <a:pt x="119817" y="59471"/>
                  <a:pt x="119817" y="59471"/>
                  <a:pt x="119817" y="59471"/>
                </a:cubicBezTo>
                <a:lnTo>
                  <a:pt x="119817" y="10176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8" name="Shape 428"/>
          <p:cNvSpPr/>
          <p:nvPr/>
        </p:nvSpPr>
        <p:spPr>
          <a:xfrm>
            <a:off x="8592964" y="209123"/>
            <a:ext cx="8100" cy="65100"/>
          </a:xfrm>
          <a:custGeom>
            <a:avLst/>
            <a:gdLst/>
            <a:ahLst/>
            <a:cxnLst/>
            <a:rect l="0" t="0" r="0" b="0"/>
            <a:pathLst>
              <a:path w="120000" h="120000" extrusionOk="0">
                <a:moveTo>
                  <a:pt x="118956" y="119872"/>
                </a:moveTo>
                <a:lnTo>
                  <a:pt x="0" y="119872"/>
                </a:lnTo>
                <a:lnTo>
                  <a:pt x="0" y="0"/>
                </a:lnTo>
                <a:lnTo>
                  <a:pt x="118956" y="0"/>
                </a:lnTo>
                <a:lnTo>
                  <a:pt x="118956"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29" name="Shape 429"/>
          <p:cNvSpPr/>
          <p:nvPr/>
        </p:nvSpPr>
        <p:spPr>
          <a:xfrm>
            <a:off x="8610968" y="228036"/>
            <a:ext cx="40200" cy="47100"/>
          </a:xfrm>
          <a:custGeom>
            <a:avLst/>
            <a:gdLst/>
            <a:ahLst/>
            <a:cxnLst/>
            <a:rect l="0" t="0" r="0" b="0"/>
            <a:pathLst>
              <a:path w="120000" h="120000" extrusionOk="0">
                <a:moveTo>
                  <a:pt x="0" y="57790"/>
                </a:moveTo>
                <a:lnTo>
                  <a:pt x="0" y="57790"/>
                </a:lnTo>
                <a:cubicBezTo>
                  <a:pt x="0" y="41708"/>
                  <a:pt x="4750" y="26863"/>
                  <a:pt x="15697" y="16082"/>
                </a:cubicBezTo>
                <a:cubicBezTo>
                  <a:pt x="26850" y="5301"/>
                  <a:pt x="41101" y="0"/>
                  <a:pt x="59896" y="0"/>
                </a:cubicBezTo>
                <a:cubicBezTo>
                  <a:pt x="78691" y="0"/>
                  <a:pt x="92943" y="5301"/>
                  <a:pt x="104096" y="16082"/>
                </a:cubicBezTo>
                <a:cubicBezTo>
                  <a:pt x="115043" y="26863"/>
                  <a:pt x="119793" y="41708"/>
                  <a:pt x="119793" y="57790"/>
                </a:cubicBezTo>
                <a:cubicBezTo>
                  <a:pt x="119793" y="60618"/>
                  <a:pt x="119793" y="60618"/>
                  <a:pt x="119793" y="60618"/>
                </a:cubicBezTo>
                <a:cubicBezTo>
                  <a:pt x="119793" y="78114"/>
                  <a:pt x="115043" y="91723"/>
                  <a:pt x="104096" y="102326"/>
                </a:cubicBezTo>
                <a:cubicBezTo>
                  <a:pt x="92943" y="114521"/>
                  <a:pt x="78691" y="119823"/>
                  <a:pt x="59896" y="119823"/>
                </a:cubicBezTo>
                <a:cubicBezTo>
                  <a:pt x="41101" y="119823"/>
                  <a:pt x="26850" y="113107"/>
                  <a:pt x="15697" y="102326"/>
                </a:cubicBezTo>
                <a:cubicBezTo>
                  <a:pt x="4750" y="91723"/>
                  <a:pt x="0" y="78114"/>
                  <a:pt x="0" y="60618"/>
                </a:cubicBezTo>
                <a:lnTo>
                  <a:pt x="0" y="57790"/>
                </a:lnTo>
                <a:close/>
                <a:moveTo>
                  <a:pt x="23752" y="60618"/>
                </a:moveTo>
                <a:lnTo>
                  <a:pt x="23752" y="60618"/>
                </a:lnTo>
                <a:cubicBezTo>
                  <a:pt x="23752" y="72636"/>
                  <a:pt x="26850" y="83416"/>
                  <a:pt x="33046" y="91723"/>
                </a:cubicBezTo>
                <a:cubicBezTo>
                  <a:pt x="39449" y="98262"/>
                  <a:pt x="47297" y="102326"/>
                  <a:pt x="59896" y="102326"/>
                </a:cubicBezTo>
                <a:cubicBezTo>
                  <a:pt x="71049" y="102326"/>
                  <a:pt x="80344" y="98262"/>
                  <a:pt x="86746" y="91723"/>
                </a:cubicBezTo>
                <a:cubicBezTo>
                  <a:pt x="92943" y="83416"/>
                  <a:pt x="96041" y="72636"/>
                  <a:pt x="96041" y="60618"/>
                </a:cubicBezTo>
                <a:cubicBezTo>
                  <a:pt x="96041" y="57790"/>
                  <a:pt x="96041" y="57790"/>
                  <a:pt x="96041" y="57790"/>
                </a:cubicBezTo>
                <a:cubicBezTo>
                  <a:pt x="96041" y="45773"/>
                  <a:pt x="92943" y="36406"/>
                  <a:pt x="86746" y="28276"/>
                </a:cubicBezTo>
                <a:cubicBezTo>
                  <a:pt x="80344" y="20147"/>
                  <a:pt x="71049" y="16082"/>
                  <a:pt x="59896" y="16082"/>
                </a:cubicBezTo>
                <a:cubicBezTo>
                  <a:pt x="47297" y="16082"/>
                  <a:pt x="39449" y="20147"/>
                  <a:pt x="33046" y="28276"/>
                </a:cubicBezTo>
                <a:cubicBezTo>
                  <a:pt x="26850" y="36406"/>
                  <a:pt x="23752" y="45773"/>
                  <a:pt x="23752" y="57790"/>
                </a:cubicBezTo>
                <a:lnTo>
                  <a:pt x="23752" y="6061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0" name="Shape 430"/>
          <p:cNvSpPr/>
          <p:nvPr/>
        </p:nvSpPr>
        <p:spPr>
          <a:xfrm>
            <a:off x="8660710" y="209123"/>
            <a:ext cx="38100" cy="66000"/>
          </a:xfrm>
          <a:custGeom>
            <a:avLst/>
            <a:gdLst/>
            <a:ahLst/>
            <a:cxnLst/>
            <a:rect l="0" t="0" r="0" b="0"/>
            <a:pathLst>
              <a:path w="120000" h="120000" extrusionOk="0">
                <a:moveTo>
                  <a:pt x="119781" y="79580"/>
                </a:moveTo>
                <a:lnTo>
                  <a:pt x="119781" y="79580"/>
                </a:lnTo>
                <a:cubicBezTo>
                  <a:pt x="119781" y="92046"/>
                  <a:pt x="116290" y="101615"/>
                  <a:pt x="106472" y="108415"/>
                </a:cubicBezTo>
                <a:cubicBezTo>
                  <a:pt x="96436" y="116096"/>
                  <a:pt x="83127" y="119874"/>
                  <a:pt x="64800" y="119874"/>
                </a:cubicBezTo>
                <a:cubicBezTo>
                  <a:pt x="54981" y="119874"/>
                  <a:pt x="48218" y="117985"/>
                  <a:pt x="39927" y="116096"/>
                </a:cubicBezTo>
                <a:cubicBezTo>
                  <a:pt x="33163" y="114081"/>
                  <a:pt x="28363" y="111311"/>
                  <a:pt x="23345" y="106400"/>
                </a:cubicBezTo>
                <a:cubicBezTo>
                  <a:pt x="18327" y="117985"/>
                  <a:pt x="18327" y="117985"/>
                  <a:pt x="18327" y="117985"/>
                </a:cubicBezTo>
                <a:cubicBezTo>
                  <a:pt x="0" y="117985"/>
                  <a:pt x="0" y="117985"/>
                  <a:pt x="0" y="117985"/>
                </a:cubicBezTo>
                <a:cubicBezTo>
                  <a:pt x="0" y="0"/>
                  <a:pt x="0" y="0"/>
                  <a:pt x="0" y="0"/>
                </a:cubicBezTo>
                <a:cubicBezTo>
                  <a:pt x="24872" y="0"/>
                  <a:pt x="24872" y="0"/>
                  <a:pt x="24872" y="0"/>
                </a:cubicBezTo>
                <a:cubicBezTo>
                  <a:pt x="24872" y="45960"/>
                  <a:pt x="24872" y="45960"/>
                  <a:pt x="24872" y="45960"/>
                </a:cubicBezTo>
                <a:cubicBezTo>
                  <a:pt x="29890" y="42182"/>
                  <a:pt x="34909" y="39286"/>
                  <a:pt x="41672" y="37397"/>
                </a:cubicBezTo>
                <a:cubicBezTo>
                  <a:pt x="48218" y="35383"/>
                  <a:pt x="56509" y="34501"/>
                  <a:pt x="64800" y="34501"/>
                </a:cubicBezTo>
                <a:cubicBezTo>
                  <a:pt x="83127" y="34501"/>
                  <a:pt x="96436" y="38279"/>
                  <a:pt x="106472" y="46967"/>
                </a:cubicBezTo>
                <a:cubicBezTo>
                  <a:pt x="116290" y="54648"/>
                  <a:pt x="119781" y="65225"/>
                  <a:pt x="119781" y="78698"/>
                </a:cubicBezTo>
                <a:lnTo>
                  <a:pt x="119781" y="79580"/>
                </a:lnTo>
                <a:close/>
                <a:moveTo>
                  <a:pt x="94909" y="78698"/>
                </a:moveTo>
                <a:lnTo>
                  <a:pt x="94909" y="78698"/>
                </a:lnTo>
                <a:cubicBezTo>
                  <a:pt x="94909" y="69003"/>
                  <a:pt x="91418" y="61448"/>
                  <a:pt x="86400" y="55529"/>
                </a:cubicBezTo>
                <a:cubicBezTo>
                  <a:pt x="79854" y="49863"/>
                  <a:pt x="69818" y="46967"/>
                  <a:pt x="58254" y="46967"/>
                </a:cubicBezTo>
                <a:cubicBezTo>
                  <a:pt x="49745" y="46967"/>
                  <a:pt x="43200" y="47974"/>
                  <a:pt x="38400" y="49863"/>
                </a:cubicBezTo>
                <a:cubicBezTo>
                  <a:pt x="33163" y="51752"/>
                  <a:pt x="28363" y="55529"/>
                  <a:pt x="24872" y="59433"/>
                </a:cubicBezTo>
                <a:cubicBezTo>
                  <a:pt x="24872" y="94942"/>
                  <a:pt x="24872" y="94942"/>
                  <a:pt x="24872" y="94942"/>
                </a:cubicBezTo>
                <a:cubicBezTo>
                  <a:pt x="28363" y="98845"/>
                  <a:pt x="33163" y="101615"/>
                  <a:pt x="38400" y="103630"/>
                </a:cubicBezTo>
                <a:cubicBezTo>
                  <a:pt x="43200" y="106400"/>
                  <a:pt x="49745" y="107408"/>
                  <a:pt x="58254" y="107408"/>
                </a:cubicBezTo>
                <a:cubicBezTo>
                  <a:pt x="71563" y="107408"/>
                  <a:pt x="79854" y="104512"/>
                  <a:pt x="86400" y="99853"/>
                </a:cubicBezTo>
                <a:cubicBezTo>
                  <a:pt x="91418" y="94942"/>
                  <a:pt x="94909" y="88268"/>
                  <a:pt x="94909" y="79580"/>
                </a:cubicBezTo>
                <a:lnTo>
                  <a:pt x="94909" y="78698"/>
                </a:ln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1" name="Shape 431"/>
          <p:cNvSpPr/>
          <p:nvPr/>
        </p:nvSpPr>
        <p:spPr>
          <a:xfrm>
            <a:off x="8706483" y="228036"/>
            <a:ext cx="37500" cy="47100"/>
          </a:xfrm>
          <a:custGeom>
            <a:avLst/>
            <a:gdLst/>
            <a:ahLst/>
            <a:cxnLst/>
            <a:rect l="0" t="0" r="0" b="0"/>
            <a:pathLst>
              <a:path w="120000" h="120000" extrusionOk="0">
                <a:moveTo>
                  <a:pt x="92596" y="117172"/>
                </a:moveTo>
                <a:lnTo>
                  <a:pt x="92596" y="117172"/>
                </a:lnTo>
                <a:cubicBezTo>
                  <a:pt x="92596" y="113107"/>
                  <a:pt x="91049" y="110456"/>
                  <a:pt x="91049" y="107805"/>
                </a:cubicBezTo>
                <a:cubicBezTo>
                  <a:pt x="91049" y="105154"/>
                  <a:pt x="91049" y="102326"/>
                  <a:pt x="89281" y="99675"/>
                </a:cubicBezTo>
                <a:cubicBezTo>
                  <a:pt x="85966" y="105154"/>
                  <a:pt x="79337" y="110456"/>
                  <a:pt x="70718" y="113107"/>
                </a:cubicBezTo>
                <a:cubicBezTo>
                  <a:pt x="64088" y="117172"/>
                  <a:pt x="55690" y="119823"/>
                  <a:pt x="45524" y="119823"/>
                </a:cubicBezTo>
                <a:cubicBezTo>
                  <a:pt x="30497" y="119823"/>
                  <a:pt x="18563" y="115758"/>
                  <a:pt x="11933" y="110456"/>
                </a:cubicBezTo>
                <a:cubicBezTo>
                  <a:pt x="3314" y="103740"/>
                  <a:pt x="0" y="95611"/>
                  <a:pt x="0" y="84830"/>
                </a:cubicBezTo>
                <a:cubicBezTo>
                  <a:pt x="0" y="74050"/>
                  <a:pt x="5082" y="64683"/>
                  <a:pt x="17016" y="59204"/>
                </a:cubicBezTo>
                <a:cubicBezTo>
                  <a:pt x="26961" y="52488"/>
                  <a:pt x="42209" y="49837"/>
                  <a:pt x="62320" y="49837"/>
                </a:cubicBezTo>
                <a:cubicBezTo>
                  <a:pt x="89281" y="49837"/>
                  <a:pt x="89281" y="49837"/>
                  <a:pt x="89281" y="49837"/>
                </a:cubicBezTo>
                <a:cubicBezTo>
                  <a:pt x="89281" y="37820"/>
                  <a:pt x="89281" y="37820"/>
                  <a:pt x="89281" y="37820"/>
                </a:cubicBezTo>
                <a:cubicBezTo>
                  <a:pt x="89281" y="30927"/>
                  <a:pt x="87513" y="25625"/>
                  <a:pt x="82651" y="22974"/>
                </a:cubicBezTo>
                <a:cubicBezTo>
                  <a:pt x="77569" y="18910"/>
                  <a:pt x="70718" y="16082"/>
                  <a:pt x="60773" y="16082"/>
                </a:cubicBezTo>
                <a:cubicBezTo>
                  <a:pt x="52375" y="16082"/>
                  <a:pt x="45524" y="17496"/>
                  <a:pt x="40441" y="21561"/>
                </a:cubicBezTo>
                <a:cubicBezTo>
                  <a:pt x="35359" y="25625"/>
                  <a:pt x="32044" y="29513"/>
                  <a:pt x="32044" y="33578"/>
                </a:cubicBezTo>
                <a:cubicBezTo>
                  <a:pt x="6629" y="33578"/>
                  <a:pt x="6629" y="33578"/>
                  <a:pt x="6629" y="33578"/>
                </a:cubicBezTo>
                <a:lnTo>
                  <a:pt x="6629" y="33578"/>
                </a:lnTo>
                <a:cubicBezTo>
                  <a:pt x="6629" y="25625"/>
                  <a:pt x="11933" y="17496"/>
                  <a:pt x="21878" y="10780"/>
                </a:cubicBezTo>
                <a:cubicBezTo>
                  <a:pt x="32044" y="4064"/>
                  <a:pt x="45524" y="0"/>
                  <a:pt x="62320" y="0"/>
                </a:cubicBezTo>
                <a:cubicBezTo>
                  <a:pt x="79337" y="0"/>
                  <a:pt x="91049" y="2650"/>
                  <a:pt x="101215" y="9366"/>
                </a:cubicBezTo>
                <a:cubicBezTo>
                  <a:pt x="111160" y="16082"/>
                  <a:pt x="116243" y="25625"/>
                  <a:pt x="116243" y="39057"/>
                </a:cubicBezTo>
                <a:cubicBezTo>
                  <a:pt x="116243" y="94197"/>
                  <a:pt x="116243" y="94197"/>
                  <a:pt x="116243" y="94197"/>
                </a:cubicBezTo>
                <a:cubicBezTo>
                  <a:pt x="116243" y="98262"/>
                  <a:pt x="116243" y="102326"/>
                  <a:pt x="118011" y="106391"/>
                </a:cubicBezTo>
                <a:cubicBezTo>
                  <a:pt x="118011" y="109042"/>
                  <a:pt x="118011" y="113107"/>
                  <a:pt x="119779" y="117172"/>
                </a:cubicBezTo>
                <a:lnTo>
                  <a:pt x="92596" y="117172"/>
                </a:lnTo>
                <a:close/>
                <a:moveTo>
                  <a:pt x="49060" y="102326"/>
                </a:moveTo>
                <a:lnTo>
                  <a:pt x="49060" y="102326"/>
                </a:lnTo>
                <a:cubicBezTo>
                  <a:pt x="59005" y="102326"/>
                  <a:pt x="67403" y="99675"/>
                  <a:pt x="75801" y="95611"/>
                </a:cubicBezTo>
                <a:cubicBezTo>
                  <a:pt x="82651" y="91723"/>
                  <a:pt x="87513" y="87481"/>
                  <a:pt x="89281" y="82179"/>
                </a:cubicBezTo>
                <a:cubicBezTo>
                  <a:pt x="89281" y="63269"/>
                  <a:pt x="89281" y="63269"/>
                  <a:pt x="89281" y="63269"/>
                </a:cubicBezTo>
                <a:cubicBezTo>
                  <a:pt x="60773" y="63269"/>
                  <a:pt x="60773" y="63269"/>
                  <a:pt x="60773" y="63269"/>
                </a:cubicBezTo>
                <a:cubicBezTo>
                  <a:pt x="50607" y="63269"/>
                  <a:pt x="42209" y="65920"/>
                  <a:pt x="35359" y="69985"/>
                </a:cubicBezTo>
                <a:cubicBezTo>
                  <a:pt x="28729" y="74050"/>
                  <a:pt x="25193" y="79528"/>
                  <a:pt x="25193" y="84830"/>
                </a:cubicBezTo>
                <a:cubicBezTo>
                  <a:pt x="25193" y="90309"/>
                  <a:pt x="28729" y="94197"/>
                  <a:pt x="32044" y="97025"/>
                </a:cubicBezTo>
                <a:cubicBezTo>
                  <a:pt x="35359" y="99675"/>
                  <a:pt x="42209" y="102326"/>
                  <a:pt x="49060" y="10232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2" name="Shape 432"/>
          <p:cNvSpPr/>
          <p:nvPr/>
        </p:nvSpPr>
        <p:spPr>
          <a:xfrm>
            <a:off x="8754698" y="209123"/>
            <a:ext cx="8400" cy="65100"/>
          </a:xfrm>
          <a:custGeom>
            <a:avLst/>
            <a:gdLst/>
            <a:ahLst/>
            <a:cxnLst/>
            <a:rect l="0" t="0" r="0" b="0"/>
            <a:pathLst>
              <a:path w="120000" h="120000" extrusionOk="0">
                <a:moveTo>
                  <a:pt x="119024" y="119872"/>
                </a:moveTo>
                <a:lnTo>
                  <a:pt x="0" y="119872"/>
                </a:lnTo>
                <a:lnTo>
                  <a:pt x="0" y="0"/>
                </a:lnTo>
                <a:lnTo>
                  <a:pt x="119024" y="0"/>
                </a:lnTo>
                <a:lnTo>
                  <a:pt x="119024" y="119872"/>
                </a:lnTo>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3" name="Shape 433"/>
          <p:cNvSpPr/>
          <p:nvPr/>
        </p:nvSpPr>
        <p:spPr>
          <a:xfrm>
            <a:off x="8536510" y="293624"/>
            <a:ext cx="44100" cy="60600"/>
          </a:xfrm>
          <a:custGeom>
            <a:avLst/>
            <a:gdLst/>
            <a:ahLst/>
            <a:cxnLst/>
            <a:rect l="0" t="0" r="0" b="0"/>
            <a:pathLst>
              <a:path w="120000" h="120000" extrusionOk="0">
                <a:moveTo>
                  <a:pt x="0" y="119863"/>
                </a:moveTo>
                <a:lnTo>
                  <a:pt x="0" y="119863"/>
                </a:lnTo>
                <a:cubicBezTo>
                  <a:pt x="0" y="0"/>
                  <a:pt x="0" y="0"/>
                  <a:pt x="0" y="0"/>
                </a:cubicBezTo>
                <a:cubicBezTo>
                  <a:pt x="53564" y="0"/>
                  <a:pt x="53564" y="0"/>
                  <a:pt x="53564" y="0"/>
                </a:cubicBezTo>
                <a:cubicBezTo>
                  <a:pt x="70788" y="0"/>
                  <a:pt x="83659" y="2050"/>
                  <a:pt x="93880" y="8337"/>
                </a:cubicBezTo>
                <a:cubicBezTo>
                  <a:pt x="103911" y="13530"/>
                  <a:pt x="108454" y="20774"/>
                  <a:pt x="108454" y="32255"/>
                </a:cubicBezTo>
                <a:cubicBezTo>
                  <a:pt x="108454" y="37585"/>
                  <a:pt x="106940" y="41685"/>
                  <a:pt x="102586" y="45785"/>
                </a:cubicBezTo>
                <a:cubicBezTo>
                  <a:pt x="98233" y="50022"/>
                  <a:pt x="92555" y="53029"/>
                  <a:pt x="85173" y="55216"/>
                </a:cubicBezTo>
                <a:cubicBezTo>
                  <a:pt x="95394" y="56309"/>
                  <a:pt x="103911" y="59453"/>
                  <a:pt x="111293" y="65603"/>
                </a:cubicBezTo>
                <a:cubicBezTo>
                  <a:pt x="116971" y="70933"/>
                  <a:pt x="119810" y="78177"/>
                  <a:pt x="119810" y="85421"/>
                </a:cubicBezTo>
                <a:cubicBezTo>
                  <a:pt x="119810" y="96902"/>
                  <a:pt x="115457" y="105239"/>
                  <a:pt x="105425" y="110432"/>
                </a:cubicBezTo>
                <a:cubicBezTo>
                  <a:pt x="95394" y="116719"/>
                  <a:pt x="82334" y="119863"/>
                  <a:pt x="65110" y="119863"/>
                </a:cubicBezTo>
                <a:lnTo>
                  <a:pt x="0" y="119863"/>
                </a:lnTo>
                <a:close/>
                <a:moveTo>
                  <a:pt x="21766" y="51116"/>
                </a:moveTo>
                <a:lnTo>
                  <a:pt x="21766" y="51116"/>
                </a:lnTo>
                <a:cubicBezTo>
                  <a:pt x="57728" y="51116"/>
                  <a:pt x="57728" y="51116"/>
                  <a:pt x="57728" y="51116"/>
                </a:cubicBezTo>
                <a:cubicBezTo>
                  <a:pt x="66435" y="51116"/>
                  <a:pt x="73627" y="48929"/>
                  <a:pt x="77981" y="45785"/>
                </a:cubicBezTo>
                <a:cubicBezTo>
                  <a:pt x="83659" y="42642"/>
                  <a:pt x="86687" y="37585"/>
                  <a:pt x="86687" y="32255"/>
                </a:cubicBezTo>
                <a:cubicBezTo>
                  <a:pt x="86687" y="25011"/>
                  <a:pt x="83659" y="20774"/>
                  <a:pt x="77981" y="17767"/>
                </a:cubicBezTo>
                <a:cubicBezTo>
                  <a:pt x="72113" y="14624"/>
                  <a:pt x="63596" y="12437"/>
                  <a:pt x="53564" y="12437"/>
                </a:cubicBezTo>
                <a:cubicBezTo>
                  <a:pt x="21766" y="12437"/>
                  <a:pt x="21766" y="12437"/>
                  <a:pt x="21766" y="12437"/>
                </a:cubicBezTo>
                <a:lnTo>
                  <a:pt x="21766" y="51116"/>
                </a:lnTo>
                <a:close/>
                <a:moveTo>
                  <a:pt x="21766" y="63553"/>
                </a:moveTo>
                <a:lnTo>
                  <a:pt x="21766" y="63553"/>
                </a:lnTo>
                <a:cubicBezTo>
                  <a:pt x="21766" y="106195"/>
                  <a:pt x="21766" y="106195"/>
                  <a:pt x="21766" y="106195"/>
                </a:cubicBezTo>
                <a:cubicBezTo>
                  <a:pt x="65110" y="106195"/>
                  <a:pt x="65110" y="106195"/>
                  <a:pt x="65110" y="106195"/>
                </a:cubicBezTo>
                <a:cubicBezTo>
                  <a:pt x="75141" y="106195"/>
                  <a:pt x="83659" y="105239"/>
                  <a:pt x="89526" y="101138"/>
                </a:cubicBezTo>
                <a:cubicBezTo>
                  <a:pt x="95394" y="97858"/>
                  <a:pt x="98233" y="92665"/>
                  <a:pt x="98233" y="85421"/>
                </a:cubicBezTo>
                <a:cubicBezTo>
                  <a:pt x="98233" y="79271"/>
                  <a:pt x="95394" y="73940"/>
                  <a:pt x="89526" y="69840"/>
                </a:cubicBezTo>
                <a:cubicBezTo>
                  <a:pt x="83659" y="65603"/>
                  <a:pt x="75141" y="63553"/>
                  <a:pt x="65110" y="63553"/>
                </a:cubicBezTo>
                <a:cubicBezTo>
                  <a:pt x="63596" y="63553"/>
                  <a:pt x="63596" y="63553"/>
                  <a:pt x="63596" y="63553"/>
                </a:cubicBezTo>
                <a:lnTo>
                  <a:pt x="21766" y="63553"/>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4" name="Shape 434"/>
          <p:cNvSpPr/>
          <p:nvPr/>
        </p:nvSpPr>
        <p:spPr>
          <a:xfrm>
            <a:off x="8588997" y="308267"/>
            <a:ext cx="22500" cy="45900"/>
          </a:xfrm>
          <a:custGeom>
            <a:avLst/>
            <a:gdLst/>
            <a:ahLst/>
            <a:cxnLst/>
            <a:rect l="0" t="0" r="0" b="0"/>
            <a:pathLst>
              <a:path w="120000" h="120000" extrusionOk="0">
                <a:moveTo>
                  <a:pt x="114018" y="20751"/>
                </a:moveTo>
                <a:lnTo>
                  <a:pt x="114018" y="20751"/>
                </a:lnTo>
                <a:cubicBezTo>
                  <a:pt x="91214" y="20751"/>
                  <a:pt x="91214" y="20751"/>
                  <a:pt x="91214" y="20751"/>
                </a:cubicBezTo>
                <a:cubicBezTo>
                  <a:pt x="80000" y="20751"/>
                  <a:pt x="68411" y="22015"/>
                  <a:pt x="62803" y="23458"/>
                </a:cubicBezTo>
                <a:cubicBezTo>
                  <a:pt x="54205" y="26165"/>
                  <a:pt x="48598" y="30315"/>
                  <a:pt x="42990" y="35909"/>
                </a:cubicBezTo>
                <a:cubicBezTo>
                  <a:pt x="42990" y="119819"/>
                  <a:pt x="42990" y="119819"/>
                  <a:pt x="42990" y="119819"/>
                </a:cubicBezTo>
                <a:cubicBezTo>
                  <a:pt x="0" y="119819"/>
                  <a:pt x="0" y="119819"/>
                  <a:pt x="0" y="119819"/>
                </a:cubicBezTo>
                <a:cubicBezTo>
                  <a:pt x="0" y="1443"/>
                  <a:pt x="0" y="1443"/>
                  <a:pt x="0" y="1443"/>
                </a:cubicBezTo>
                <a:cubicBezTo>
                  <a:pt x="37009" y="1443"/>
                  <a:pt x="37009" y="1443"/>
                  <a:pt x="37009" y="1443"/>
                </a:cubicBezTo>
                <a:cubicBezTo>
                  <a:pt x="42990" y="19308"/>
                  <a:pt x="42990" y="19308"/>
                  <a:pt x="42990" y="19308"/>
                </a:cubicBezTo>
                <a:cubicBezTo>
                  <a:pt x="48598" y="12451"/>
                  <a:pt x="57196" y="8300"/>
                  <a:pt x="68411" y="4150"/>
                </a:cubicBezTo>
                <a:cubicBezTo>
                  <a:pt x="77009" y="1443"/>
                  <a:pt x="91214" y="0"/>
                  <a:pt x="102803" y="0"/>
                </a:cubicBezTo>
                <a:cubicBezTo>
                  <a:pt x="105794" y="0"/>
                  <a:pt x="108411" y="0"/>
                  <a:pt x="111028" y="0"/>
                </a:cubicBezTo>
                <a:cubicBezTo>
                  <a:pt x="117009" y="0"/>
                  <a:pt x="117009" y="0"/>
                  <a:pt x="119626" y="1443"/>
                </a:cubicBezTo>
                <a:lnTo>
                  <a:pt x="114018" y="2075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5" name="Shape 435"/>
          <p:cNvSpPr/>
          <p:nvPr/>
        </p:nvSpPr>
        <p:spPr>
          <a:xfrm>
            <a:off x="8616157" y="308267"/>
            <a:ext cx="37500" cy="46500"/>
          </a:xfrm>
          <a:custGeom>
            <a:avLst/>
            <a:gdLst/>
            <a:ahLst/>
            <a:cxnLst/>
            <a:rect l="0" t="0" r="0" b="0"/>
            <a:pathLst>
              <a:path w="120000" h="120000" extrusionOk="0">
                <a:moveTo>
                  <a:pt x="92817" y="118571"/>
                </a:moveTo>
                <a:lnTo>
                  <a:pt x="92817" y="118571"/>
                </a:lnTo>
                <a:cubicBezTo>
                  <a:pt x="91049" y="114464"/>
                  <a:pt x="91049" y="111607"/>
                  <a:pt x="91049" y="109107"/>
                </a:cubicBezTo>
                <a:cubicBezTo>
                  <a:pt x="89281" y="106250"/>
                  <a:pt x="89281" y="103571"/>
                  <a:pt x="89281" y="100714"/>
                </a:cubicBezTo>
                <a:cubicBezTo>
                  <a:pt x="84419" y="106250"/>
                  <a:pt x="79337" y="110357"/>
                  <a:pt x="70718" y="114464"/>
                </a:cubicBezTo>
                <a:cubicBezTo>
                  <a:pt x="62541" y="118571"/>
                  <a:pt x="53922" y="119821"/>
                  <a:pt x="45524" y="119821"/>
                </a:cubicBezTo>
                <a:cubicBezTo>
                  <a:pt x="30497" y="119821"/>
                  <a:pt x="18563" y="117142"/>
                  <a:pt x="11933" y="110357"/>
                </a:cubicBezTo>
                <a:cubicBezTo>
                  <a:pt x="3535" y="104821"/>
                  <a:pt x="0" y="96785"/>
                  <a:pt x="0" y="85714"/>
                </a:cubicBezTo>
                <a:cubicBezTo>
                  <a:pt x="0" y="74821"/>
                  <a:pt x="5082" y="65535"/>
                  <a:pt x="17016" y="60000"/>
                </a:cubicBezTo>
                <a:cubicBezTo>
                  <a:pt x="27182" y="53214"/>
                  <a:pt x="42209" y="50535"/>
                  <a:pt x="60773" y="50535"/>
                </a:cubicBezTo>
                <a:cubicBezTo>
                  <a:pt x="89281" y="50535"/>
                  <a:pt x="89281" y="50535"/>
                  <a:pt x="89281" y="50535"/>
                </a:cubicBezTo>
                <a:cubicBezTo>
                  <a:pt x="89281" y="38214"/>
                  <a:pt x="89281" y="38214"/>
                  <a:pt x="89281" y="38214"/>
                </a:cubicBezTo>
                <a:cubicBezTo>
                  <a:pt x="89281" y="31250"/>
                  <a:pt x="87734" y="25892"/>
                  <a:pt x="82651" y="21785"/>
                </a:cubicBezTo>
                <a:cubicBezTo>
                  <a:pt x="77790" y="17678"/>
                  <a:pt x="69171" y="16428"/>
                  <a:pt x="60773" y="16428"/>
                </a:cubicBezTo>
                <a:cubicBezTo>
                  <a:pt x="52375" y="16428"/>
                  <a:pt x="45524" y="17678"/>
                  <a:pt x="40662" y="21785"/>
                </a:cubicBezTo>
                <a:cubicBezTo>
                  <a:pt x="33812" y="24642"/>
                  <a:pt x="32044" y="28750"/>
                  <a:pt x="32044" y="34107"/>
                </a:cubicBezTo>
                <a:cubicBezTo>
                  <a:pt x="6850" y="34107"/>
                  <a:pt x="6850" y="34107"/>
                  <a:pt x="6850" y="34107"/>
                </a:cubicBezTo>
                <a:cubicBezTo>
                  <a:pt x="6850" y="32678"/>
                  <a:pt x="6850" y="32678"/>
                  <a:pt x="6850" y="32678"/>
                </a:cubicBezTo>
                <a:cubicBezTo>
                  <a:pt x="6850" y="24642"/>
                  <a:pt x="10386" y="17678"/>
                  <a:pt x="22099" y="9642"/>
                </a:cubicBezTo>
                <a:cubicBezTo>
                  <a:pt x="32044" y="2678"/>
                  <a:pt x="45524" y="0"/>
                  <a:pt x="62541" y="0"/>
                </a:cubicBezTo>
                <a:cubicBezTo>
                  <a:pt x="77790" y="0"/>
                  <a:pt x="91049" y="2678"/>
                  <a:pt x="101215" y="9642"/>
                </a:cubicBezTo>
                <a:cubicBezTo>
                  <a:pt x="111381" y="16428"/>
                  <a:pt x="116464" y="25892"/>
                  <a:pt x="116464" y="38214"/>
                </a:cubicBezTo>
                <a:cubicBezTo>
                  <a:pt x="116464" y="94107"/>
                  <a:pt x="116464" y="94107"/>
                  <a:pt x="116464" y="94107"/>
                </a:cubicBezTo>
                <a:cubicBezTo>
                  <a:pt x="116464" y="98035"/>
                  <a:pt x="116464" y="102142"/>
                  <a:pt x="116464" y="106250"/>
                </a:cubicBezTo>
                <a:cubicBezTo>
                  <a:pt x="118011" y="110357"/>
                  <a:pt x="118011" y="114464"/>
                  <a:pt x="119779" y="118571"/>
                </a:cubicBezTo>
                <a:lnTo>
                  <a:pt x="92817" y="118571"/>
                </a:lnTo>
                <a:close/>
                <a:moveTo>
                  <a:pt x="49060" y="102142"/>
                </a:moveTo>
                <a:lnTo>
                  <a:pt x="49060" y="102142"/>
                </a:lnTo>
                <a:cubicBezTo>
                  <a:pt x="59226" y="102142"/>
                  <a:pt x="67403" y="100714"/>
                  <a:pt x="74254" y="96785"/>
                </a:cubicBezTo>
                <a:cubicBezTo>
                  <a:pt x="82651" y="92678"/>
                  <a:pt x="87734" y="88571"/>
                  <a:pt x="89281" y="83035"/>
                </a:cubicBezTo>
                <a:cubicBezTo>
                  <a:pt x="89281" y="64107"/>
                  <a:pt x="89281" y="64107"/>
                  <a:pt x="89281" y="64107"/>
                </a:cubicBezTo>
                <a:cubicBezTo>
                  <a:pt x="60773" y="64107"/>
                  <a:pt x="60773" y="64107"/>
                  <a:pt x="60773" y="64107"/>
                </a:cubicBezTo>
                <a:cubicBezTo>
                  <a:pt x="50607" y="64107"/>
                  <a:pt x="42209" y="66785"/>
                  <a:pt x="35580" y="70892"/>
                </a:cubicBezTo>
                <a:cubicBezTo>
                  <a:pt x="28729" y="74821"/>
                  <a:pt x="25414" y="80357"/>
                  <a:pt x="25414" y="85714"/>
                </a:cubicBezTo>
                <a:cubicBezTo>
                  <a:pt x="25414" y="91250"/>
                  <a:pt x="27182" y="95357"/>
                  <a:pt x="32044" y="98035"/>
                </a:cubicBezTo>
                <a:cubicBezTo>
                  <a:pt x="35580" y="100714"/>
                  <a:pt x="42209" y="102142"/>
                  <a:pt x="49060" y="102142"/>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6" name="Shape 436"/>
          <p:cNvSpPr/>
          <p:nvPr/>
        </p:nvSpPr>
        <p:spPr>
          <a:xfrm>
            <a:off x="8663761" y="308267"/>
            <a:ext cx="36600" cy="45900"/>
          </a:xfrm>
          <a:custGeom>
            <a:avLst/>
            <a:gdLst/>
            <a:ahLst/>
            <a:cxnLst/>
            <a:rect l="0" t="0" r="0" b="0"/>
            <a:pathLst>
              <a:path w="120000" h="120000" extrusionOk="0">
                <a:moveTo>
                  <a:pt x="24136" y="1443"/>
                </a:moveTo>
                <a:lnTo>
                  <a:pt x="24136" y="1443"/>
                </a:lnTo>
                <a:cubicBezTo>
                  <a:pt x="25958" y="19308"/>
                  <a:pt x="25958" y="19308"/>
                  <a:pt x="25958" y="19308"/>
                </a:cubicBezTo>
                <a:cubicBezTo>
                  <a:pt x="31195" y="12451"/>
                  <a:pt x="36432" y="8300"/>
                  <a:pt x="43263" y="4150"/>
                </a:cubicBezTo>
                <a:cubicBezTo>
                  <a:pt x="52144" y="1443"/>
                  <a:pt x="60569" y="0"/>
                  <a:pt x="69449" y="0"/>
                </a:cubicBezTo>
                <a:cubicBezTo>
                  <a:pt x="84933" y="0"/>
                  <a:pt x="97229" y="2706"/>
                  <a:pt x="105882" y="11187"/>
                </a:cubicBezTo>
                <a:cubicBezTo>
                  <a:pt x="114535" y="17864"/>
                  <a:pt x="119772" y="30315"/>
                  <a:pt x="119772" y="45473"/>
                </a:cubicBezTo>
                <a:cubicBezTo>
                  <a:pt x="119772" y="119819"/>
                  <a:pt x="119772" y="119819"/>
                  <a:pt x="119772" y="119819"/>
                </a:cubicBezTo>
                <a:cubicBezTo>
                  <a:pt x="91764" y="119819"/>
                  <a:pt x="91764" y="119819"/>
                  <a:pt x="91764" y="119819"/>
                </a:cubicBezTo>
                <a:cubicBezTo>
                  <a:pt x="91764" y="45473"/>
                  <a:pt x="91764" y="45473"/>
                  <a:pt x="91764" y="45473"/>
                </a:cubicBezTo>
                <a:cubicBezTo>
                  <a:pt x="91764" y="35909"/>
                  <a:pt x="90170" y="27609"/>
                  <a:pt x="84933" y="23458"/>
                </a:cubicBezTo>
                <a:cubicBezTo>
                  <a:pt x="79696" y="19308"/>
                  <a:pt x="71043" y="16601"/>
                  <a:pt x="60569" y="16601"/>
                </a:cubicBezTo>
                <a:cubicBezTo>
                  <a:pt x="53738" y="16601"/>
                  <a:pt x="46907" y="17864"/>
                  <a:pt x="39848" y="20751"/>
                </a:cubicBezTo>
                <a:cubicBezTo>
                  <a:pt x="34611" y="23458"/>
                  <a:pt x="29601" y="27609"/>
                  <a:pt x="25958" y="31578"/>
                </a:cubicBezTo>
                <a:cubicBezTo>
                  <a:pt x="25958" y="119819"/>
                  <a:pt x="25958" y="119819"/>
                  <a:pt x="25958" y="119819"/>
                </a:cubicBezTo>
                <a:cubicBezTo>
                  <a:pt x="0" y="119819"/>
                  <a:pt x="0" y="119819"/>
                  <a:pt x="0" y="119819"/>
                </a:cubicBezTo>
                <a:cubicBezTo>
                  <a:pt x="0" y="1443"/>
                  <a:pt x="0" y="1443"/>
                  <a:pt x="0" y="1443"/>
                </a:cubicBezTo>
                <a:lnTo>
                  <a:pt x="24136" y="144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7" name="Shape 437"/>
          <p:cNvSpPr/>
          <p:nvPr/>
        </p:nvSpPr>
        <p:spPr>
          <a:xfrm>
            <a:off x="8709229" y="289353"/>
            <a:ext cx="38700" cy="65700"/>
          </a:xfrm>
          <a:custGeom>
            <a:avLst/>
            <a:gdLst/>
            <a:ahLst/>
            <a:cxnLst/>
            <a:rect l="0" t="0" r="0" b="0"/>
            <a:pathLst>
              <a:path w="120000" h="120000" extrusionOk="0">
                <a:moveTo>
                  <a:pt x="0" y="79281"/>
                </a:moveTo>
                <a:lnTo>
                  <a:pt x="0" y="79281"/>
                </a:lnTo>
                <a:cubicBezTo>
                  <a:pt x="0" y="65708"/>
                  <a:pt x="4946" y="55179"/>
                  <a:pt x="14838" y="46427"/>
                </a:cubicBezTo>
                <a:cubicBezTo>
                  <a:pt x="24731" y="38689"/>
                  <a:pt x="37849" y="34756"/>
                  <a:pt x="55913" y="34756"/>
                </a:cubicBezTo>
                <a:cubicBezTo>
                  <a:pt x="63870" y="34756"/>
                  <a:pt x="70537" y="35771"/>
                  <a:pt x="76989" y="36659"/>
                </a:cubicBezTo>
                <a:cubicBezTo>
                  <a:pt x="83655" y="38689"/>
                  <a:pt x="88602" y="41606"/>
                  <a:pt x="93548" y="45412"/>
                </a:cubicBezTo>
                <a:cubicBezTo>
                  <a:pt x="93548" y="0"/>
                  <a:pt x="93548" y="0"/>
                  <a:pt x="93548" y="0"/>
                </a:cubicBezTo>
                <a:cubicBezTo>
                  <a:pt x="119784" y="0"/>
                  <a:pt x="119784" y="0"/>
                  <a:pt x="119784" y="0"/>
                </a:cubicBezTo>
                <a:cubicBezTo>
                  <a:pt x="119784" y="118985"/>
                  <a:pt x="119784" y="118985"/>
                  <a:pt x="119784" y="118985"/>
                </a:cubicBezTo>
                <a:cubicBezTo>
                  <a:pt x="100000" y="118985"/>
                  <a:pt x="100000" y="118985"/>
                  <a:pt x="100000" y="118985"/>
                </a:cubicBezTo>
                <a:cubicBezTo>
                  <a:pt x="95053" y="108329"/>
                  <a:pt x="95053" y="108329"/>
                  <a:pt x="95053" y="108329"/>
                </a:cubicBezTo>
                <a:cubicBezTo>
                  <a:pt x="90322" y="112262"/>
                  <a:pt x="85376" y="115052"/>
                  <a:pt x="78709" y="116955"/>
                </a:cubicBezTo>
                <a:cubicBezTo>
                  <a:pt x="72258" y="118985"/>
                  <a:pt x="63870" y="119873"/>
                  <a:pt x="55913" y="119873"/>
                </a:cubicBezTo>
                <a:cubicBezTo>
                  <a:pt x="37849" y="119873"/>
                  <a:pt x="24731" y="116955"/>
                  <a:pt x="14838" y="109217"/>
                </a:cubicBezTo>
                <a:cubicBezTo>
                  <a:pt x="4946" y="101606"/>
                  <a:pt x="0" y="91839"/>
                  <a:pt x="0" y="80295"/>
                </a:cubicBezTo>
                <a:lnTo>
                  <a:pt x="0" y="79281"/>
                </a:lnTo>
                <a:close/>
                <a:moveTo>
                  <a:pt x="26236" y="80295"/>
                </a:moveTo>
                <a:lnTo>
                  <a:pt x="26236" y="80295"/>
                </a:lnTo>
                <a:cubicBezTo>
                  <a:pt x="26236" y="88921"/>
                  <a:pt x="29462" y="95644"/>
                  <a:pt x="34408" y="100591"/>
                </a:cubicBezTo>
                <a:cubicBezTo>
                  <a:pt x="41075" y="105412"/>
                  <a:pt x="49247" y="108329"/>
                  <a:pt x="62365" y="108329"/>
                </a:cubicBezTo>
                <a:cubicBezTo>
                  <a:pt x="69032" y="108329"/>
                  <a:pt x="75483" y="107315"/>
                  <a:pt x="80430" y="105412"/>
                </a:cubicBezTo>
                <a:cubicBezTo>
                  <a:pt x="85376" y="102494"/>
                  <a:pt x="90322" y="99577"/>
                  <a:pt x="93548" y="96659"/>
                </a:cubicBezTo>
                <a:cubicBezTo>
                  <a:pt x="93548" y="57970"/>
                  <a:pt x="93548" y="57970"/>
                  <a:pt x="93548" y="57970"/>
                </a:cubicBezTo>
                <a:cubicBezTo>
                  <a:pt x="90322" y="54164"/>
                  <a:pt x="85376" y="52262"/>
                  <a:pt x="80430" y="49344"/>
                </a:cubicBezTo>
                <a:cubicBezTo>
                  <a:pt x="75483" y="47315"/>
                  <a:pt x="69032" y="46427"/>
                  <a:pt x="62365" y="46427"/>
                </a:cubicBezTo>
                <a:cubicBezTo>
                  <a:pt x="49247" y="46427"/>
                  <a:pt x="41075" y="49344"/>
                  <a:pt x="34408" y="56067"/>
                </a:cubicBezTo>
                <a:cubicBezTo>
                  <a:pt x="29462" y="61902"/>
                  <a:pt x="26236" y="69640"/>
                  <a:pt x="26236" y="79281"/>
                </a:cubicBezTo>
                <a:lnTo>
                  <a:pt x="26236" y="80295"/>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8" name="Shape 438"/>
          <p:cNvSpPr/>
          <p:nvPr/>
        </p:nvSpPr>
        <p:spPr>
          <a:xfrm>
            <a:off x="8534069" y="372634"/>
            <a:ext cx="42600" cy="62099"/>
          </a:xfrm>
          <a:custGeom>
            <a:avLst/>
            <a:gdLst/>
            <a:ahLst/>
            <a:cxnLst/>
            <a:rect l="0" t="0" r="0" b="0"/>
            <a:pathLst>
              <a:path w="120000" h="120000" extrusionOk="0">
                <a:moveTo>
                  <a:pt x="97475" y="88301"/>
                </a:moveTo>
                <a:lnTo>
                  <a:pt x="97475" y="88301"/>
                </a:lnTo>
                <a:cubicBezTo>
                  <a:pt x="97475" y="83374"/>
                  <a:pt x="94563" y="79245"/>
                  <a:pt x="88737" y="75116"/>
                </a:cubicBezTo>
                <a:cubicBezTo>
                  <a:pt x="82718" y="72186"/>
                  <a:pt x="73980" y="69123"/>
                  <a:pt x="60582" y="65926"/>
                </a:cubicBezTo>
                <a:cubicBezTo>
                  <a:pt x="42912" y="62996"/>
                  <a:pt x="29514" y="59001"/>
                  <a:pt x="19029" y="53806"/>
                </a:cubicBezTo>
                <a:cubicBezTo>
                  <a:pt x="10291" y="47813"/>
                  <a:pt x="4271" y="40621"/>
                  <a:pt x="4271" y="31564"/>
                </a:cubicBezTo>
                <a:cubicBezTo>
                  <a:pt x="4271" y="22375"/>
                  <a:pt x="10291" y="15183"/>
                  <a:pt x="20582" y="9189"/>
                </a:cubicBezTo>
                <a:cubicBezTo>
                  <a:pt x="31067" y="3063"/>
                  <a:pt x="44271" y="0"/>
                  <a:pt x="60582" y="0"/>
                </a:cubicBezTo>
                <a:cubicBezTo>
                  <a:pt x="78252" y="0"/>
                  <a:pt x="93009" y="3063"/>
                  <a:pt x="103495" y="10255"/>
                </a:cubicBezTo>
                <a:cubicBezTo>
                  <a:pt x="113786" y="17314"/>
                  <a:pt x="119805" y="25438"/>
                  <a:pt x="119805" y="34495"/>
                </a:cubicBezTo>
                <a:cubicBezTo>
                  <a:pt x="119805" y="35560"/>
                  <a:pt x="119805" y="35560"/>
                  <a:pt x="119805" y="35560"/>
                </a:cubicBezTo>
                <a:cubicBezTo>
                  <a:pt x="97475" y="35560"/>
                  <a:pt x="97475" y="35560"/>
                  <a:pt x="97475" y="35560"/>
                </a:cubicBezTo>
                <a:cubicBezTo>
                  <a:pt x="97475" y="28501"/>
                  <a:pt x="93009" y="23440"/>
                  <a:pt x="87184" y="18379"/>
                </a:cubicBezTo>
                <a:cubicBezTo>
                  <a:pt x="79805" y="14250"/>
                  <a:pt x="70873" y="12253"/>
                  <a:pt x="60582" y="12253"/>
                </a:cubicBezTo>
                <a:cubicBezTo>
                  <a:pt x="50097" y="12253"/>
                  <a:pt x="42912" y="14250"/>
                  <a:pt x="36893" y="17314"/>
                </a:cubicBezTo>
                <a:cubicBezTo>
                  <a:pt x="31067" y="21309"/>
                  <a:pt x="27961" y="25438"/>
                  <a:pt x="27961" y="31564"/>
                </a:cubicBezTo>
                <a:cubicBezTo>
                  <a:pt x="27961" y="36625"/>
                  <a:pt x="31067" y="40621"/>
                  <a:pt x="36893" y="44617"/>
                </a:cubicBezTo>
                <a:cubicBezTo>
                  <a:pt x="42912" y="47813"/>
                  <a:pt x="53203" y="50876"/>
                  <a:pt x="67961" y="52874"/>
                </a:cubicBezTo>
                <a:cubicBezTo>
                  <a:pt x="84271" y="55804"/>
                  <a:pt x="97475" y="60998"/>
                  <a:pt x="106407" y="66992"/>
                </a:cubicBezTo>
                <a:cubicBezTo>
                  <a:pt x="115339" y="72186"/>
                  <a:pt x="119805" y="80310"/>
                  <a:pt x="119805" y="88301"/>
                </a:cubicBezTo>
                <a:cubicBezTo>
                  <a:pt x="119805" y="98423"/>
                  <a:pt x="115339" y="105615"/>
                  <a:pt x="103495" y="111742"/>
                </a:cubicBezTo>
                <a:cubicBezTo>
                  <a:pt x="93009" y="116803"/>
                  <a:pt x="79805" y="119866"/>
                  <a:pt x="62135" y="119866"/>
                </a:cubicBezTo>
                <a:cubicBezTo>
                  <a:pt x="45825" y="119866"/>
                  <a:pt x="31067" y="116803"/>
                  <a:pt x="19029" y="110677"/>
                </a:cubicBezTo>
                <a:cubicBezTo>
                  <a:pt x="5825" y="104550"/>
                  <a:pt x="0" y="95493"/>
                  <a:pt x="0" y="85238"/>
                </a:cubicBezTo>
                <a:cubicBezTo>
                  <a:pt x="0" y="84306"/>
                  <a:pt x="0" y="84306"/>
                  <a:pt x="0" y="84306"/>
                </a:cubicBezTo>
                <a:cubicBezTo>
                  <a:pt x="22135" y="84306"/>
                  <a:pt x="22135" y="84306"/>
                  <a:pt x="22135" y="84306"/>
                </a:cubicBezTo>
                <a:cubicBezTo>
                  <a:pt x="22135" y="92430"/>
                  <a:pt x="26601" y="97491"/>
                  <a:pt x="33786" y="101620"/>
                </a:cubicBezTo>
                <a:cubicBezTo>
                  <a:pt x="42912" y="105615"/>
                  <a:pt x="51650" y="107613"/>
                  <a:pt x="62135" y="107613"/>
                </a:cubicBezTo>
                <a:cubicBezTo>
                  <a:pt x="72427" y="107613"/>
                  <a:pt x="81165" y="105615"/>
                  <a:pt x="87184" y="102552"/>
                </a:cubicBezTo>
                <a:cubicBezTo>
                  <a:pt x="94563" y="99489"/>
                  <a:pt x="97475" y="94428"/>
                  <a:pt x="97475" y="88301"/>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39" name="Shape 439"/>
          <p:cNvSpPr/>
          <p:nvPr/>
        </p:nvSpPr>
        <p:spPr>
          <a:xfrm>
            <a:off x="8584725" y="387886"/>
            <a:ext cx="40200" cy="47099"/>
          </a:xfrm>
          <a:custGeom>
            <a:avLst/>
            <a:gdLst/>
            <a:ahLst/>
            <a:cxnLst/>
            <a:rect l="0" t="0" r="0" b="0"/>
            <a:pathLst>
              <a:path w="120000" h="120000" extrusionOk="0">
                <a:moveTo>
                  <a:pt x="0" y="59294"/>
                </a:moveTo>
                <a:lnTo>
                  <a:pt x="0" y="59294"/>
                </a:lnTo>
                <a:cubicBezTo>
                  <a:pt x="0" y="41823"/>
                  <a:pt x="4750" y="28411"/>
                  <a:pt x="15697" y="17647"/>
                </a:cubicBezTo>
                <a:cubicBezTo>
                  <a:pt x="26850" y="6705"/>
                  <a:pt x="41101" y="0"/>
                  <a:pt x="59896" y="0"/>
                </a:cubicBezTo>
                <a:cubicBezTo>
                  <a:pt x="78691" y="0"/>
                  <a:pt x="92943" y="6705"/>
                  <a:pt x="104096" y="17647"/>
                </a:cubicBezTo>
                <a:cubicBezTo>
                  <a:pt x="115043" y="28411"/>
                  <a:pt x="119793" y="41823"/>
                  <a:pt x="119793" y="59294"/>
                </a:cubicBezTo>
                <a:cubicBezTo>
                  <a:pt x="119793" y="61941"/>
                  <a:pt x="119793" y="61941"/>
                  <a:pt x="119793" y="61941"/>
                </a:cubicBezTo>
                <a:cubicBezTo>
                  <a:pt x="119793" y="78000"/>
                  <a:pt x="115043" y="92823"/>
                  <a:pt x="104096" y="103588"/>
                </a:cubicBezTo>
                <a:cubicBezTo>
                  <a:pt x="92943" y="114352"/>
                  <a:pt x="78691" y="119823"/>
                  <a:pt x="59896" y="119823"/>
                </a:cubicBezTo>
                <a:cubicBezTo>
                  <a:pt x="41101" y="119823"/>
                  <a:pt x="26850" y="114352"/>
                  <a:pt x="15697" y="103588"/>
                </a:cubicBezTo>
                <a:cubicBezTo>
                  <a:pt x="4750" y="92823"/>
                  <a:pt x="0" y="78000"/>
                  <a:pt x="0" y="61941"/>
                </a:cubicBezTo>
                <a:lnTo>
                  <a:pt x="0" y="59294"/>
                </a:lnTo>
                <a:close/>
                <a:moveTo>
                  <a:pt x="25197" y="61941"/>
                </a:moveTo>
                <a:lnTo>
                  <a:pt x="25197" y="61941"/>
                </a:lnTo>
                <a:cubicBezTo>
                  <a:pt x="25197" y="73941"/>
                  <a:pt x="26850" y="83470"/>
                  <a:pt x="33046" y="91411"/>
                </a:cubicBezTo>
                <a:cubicBezTo>
                  <a:pt x="39449" y="99529"/>
                  <a:pt x="48743" y="103588"/>
                  <a:pt x="59896" y="103588"/>
                </a:cubicBezTo>
                <a:cubicBezTo>
                  <a:pt x="72495" y="103588"/>
                  <a:pt x="80344" y="99529"/>
                  <a:pt x="86746" y="91411"/>
                </a:cubicBezTo>
                <a:cubicBezTo>
                  <a:pt x="92943" y="83470"/>
                  <a:pt x="96041" y="73941"/>
                  <a:pt x="96041" y="61941"/>
                </a:cubicBezTo>
                <a:cubicBezTo>
                  <a:pt x="96041" y="59294"/>
                  <a:pt x="96041" y="59294"/>
                  <a:pt x="96041" y="59294"/>
                </a:cubicBezTo>
                <a:cubicBezTo>
                  <a:pt x="96041" y="47117"/>
                  <a:pt x="92943" y="37764"/>
                  <a:pt x="86746" y="29647"/>
                </a:cubicBezTo>
                <a:cubicBezTo>
                  <a:pt x="80344" y="21529"/>
                  <a:pt x="72495" y="17647"/>
                  <a:pt x="59896" y="17647"/>
                </a:cubicBezTo>
                <a:cubicBezTo>
                  <a:pt x="48743" y="17647"/>
                  <a:pt x="39449" y="21529"/>
                  <a:pt x="33046" y="29647"/>
                </a:cubicBezTo>
                <a:cubicBezTo>
                  <a:pt x="26850" y="37764"/>
                  <a:pt x="25197" y="47117"/>
                  <a:pt x="25197" y="59294"/>
                </a:cubicBezTo>
                <a:lnTo>
                  <a:pt x="251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0" name="Shape 440"/>
          <p:cNvSpPr/>
          <p:nvPr/>
        </p:nvSpPr>
        <p:spPr>
          <a:xfrm>
            <a:off x="8634771" y="368973"/>
            <a:ext cx="8400" cy="65100"/>
          </a:xfrm>
          <a:custGeom>
            <a:avLst/>
            <a:gdLst/>
            <a:ahLst/>
            <a:cxnLst/>
            <a:rect l="0" t="0" r="0" b="0"/>
            <a:pathLst>
              <a:path w="120000" h="120000" extrusionOk="0">
                <a:moveTo>
                  <a:pt x="119016" y="119872"/>
                </a:moveTo>
                <a:lnTo>
                  <a:pt x="0" y="119872"/>
                </a:lnTo>
                <a:lnTo>
                  <a:pt x="0" y="0"/>
                </a:lnTo>
                <a:lnTo>
                  <a:pt x="119016" y="0"/>
                </a:lnTo>
                <a:lnTo>
                  <a:pt x="119016" y="119872"/>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1" name="Shape 441"/>
          <p:cNvSpPr/>
          <p:nvPr/>
        </p:nvSpPr>
        <p:spPr>
          <a:xfrm>
            <a:off x="8654911" y="389107"/>
            <a:ext cx="36600" cy="45900"/>
          </a:xfrm>
          <a:custGeom>
            <a:avLst/>
            <a:gdLst/>
            <a:ahLst/>
            <a:cxnLst/>
            <a:rect l="0" t="0" r="0" b="0"/>
            <a:pathLst>
              <a:path w="120000" h="120000" extrusionOk="0">
                <a:moveTo>
                  <a:pt x="93814" y="100481"/>
                </a:moveTo>
                <a:lnTo>
                  <a:pt x="93814" y="100481"/>
                </a:lnTo>
                <a:cubicBezTo>
                  <a:pt x="88576" y="105903"/>
                  <a:pt x="83339" y="111506"/>
                  <a:pt x="76508" y="114216"/>
                </a:cubicBezTo>
                <a:cubicBezTo>
                  <a:pt x="69449" y="118373"/>
                  <a:pt x="60796" y="119819"/>
                  <a:pt x="50322" y="119819"/>
                </a:cubicBezTo>
                <a:cubicBezTo>
                  <a:pt x="34611" y="119819"/>
                  <a:pt x="22542" y="115662"/>
                  <a:pt x="12068" y="107349"/>
                </a:cubicBezTo>
                <a:cubicBezTo>
                  <a:pt x="3415" y="99036"/>
                  <a:pt x="0" y="86746"/>
                  <a:pt x="0" y="68855"/>
                </a:cubicBezTo>
                <a:cubicBezTo>
                  <a:pt x="0" y="0"/>
                  <a:pt x="0" y="0"/>
                  <a:pt x="0" y="0"/>
                </a:cubicBezTo>
                <a:cubicBezTo>
                  <a:pt x="26185" y="0"/>
                  <a:pt x="26185" y="0"/>
                  <a:pt x="26185" y="0"/>
                </a:cubicBezTo>
                <a:cubicBezTo>
                  <a:pt x="26185" y="70301"/>
                  <a:pt x="26185" y="70301"/>
                  <a:pt x="26185" y="70301"/>
                </a:cubicBezTo>
                <a:cubicBezTo>
                  <a:pt x="26185" y="82590"/>
                  <a:pt x="27779" y="90722"/>
                  <a:pt x="33017" y="95060"/>
                </a:cubicBezTo>
                <a:cubicBezTo>
                  <a:pt x="38254" y="100481"/>
                  <a:pt x="45085" y="101746"/>
                  <a:pt x="55559" y="101746"/>
                </a:cubicBezTo>
                <a:cubicBezTo>
                  <a:pt x="64212" y="101746"/>
                  <a:pt x="72865" y="100481"/>
                  <a:pt x="78102" y="97771"/>
                </a:cubicBezTo>
                <a:cubicBezTo>
                  <a:pt x="85161" y="95060"/>
                  <a:pt x="90170" y="90722"/>
                  <a:pt x="93814" y="85301"/>
                </a:cubicBezTo>
                <a:cubicBezTo>
                  <a:pt x="93814" y="0"/>
                  <a:pt x="93814" y="0"/>
                  <a:pt x="93814" y="0"/>
                </a:cubicBezTo>
                <a:cubicBezTo>
                  <a:pt x="119772" y="0"/>
                  <a:pt x="119772" y="0"/>
                  <a:pt x="119772" y="0"/>
                </a:cubicBezTo>
                <a:cubicBezTo>
                  <a:pt x="119772" y="116927"/>
                  <a:pt x="119772" y="116927"/>
                  <a:pt x="119772" y="116927"/>
                </a:cubicBezTo>
                <a:cubicBezTo>
                  <a:pt x="95635" y="116927"/>
                  <a:pt x="95635" y="116927"/>
                  <a:pt x="95635" y="116927"/>
                </a:cubicBezTo>
                <a:lnTo>
                  <a:pt x="93814" y="10048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2" name="Shape 442"/>
          <p:cNvSpPr/>
          <p:nvPr/>
        </p:nvSpPr>
        <p:spPr>
          <a:xfrm>
            <a:off x="8698549" y="37782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6553"/>
                  <a:pt x="116931" y="36553"/>
                  <a:pt x="116931" y="36553"/>
                </a:cubicBezTo>
                <a:cubicBezTo>
                  <a:pt x="75340" y="36553"/>
                  <a:pt x="75340" y="36553"/>
                  <a:pt x="75340" y="36553"/>
                </a:cubicBezTo>
                <a:cubicBezTo>
                  <a:pt x="75340" y="93203"/>
                  <a:pt x="75340" y="93203"/>
                  <a:pt x="75340" y="93203"/>
                </a:cubicBezTo>
                <a:cubicBezTo>
                  <a:pt x="75340" y="97572"/>
                  <a:pt x="77727" y="100922"/>
                  <a:pt x="80454" y="103106"/>
                </a:cubicBezTo>
                <a:cubicBezTo>
                  <a:pt x="85909" y="104271"/>
                  <a:pt x="91022" y="105291"/>
                  <a:pt x="98522" y="105291"/>
                </a:cubicBezTo>
                <a:cubicBezTo>
                  <a:pt x="101250" y="105291"/>
                  <a:pt x="103977" y="105291"/>
                  <a:pt x="106363" y="105291"/>
                </a:cubicBezTo>
                <a:cubicBezTo>
                  <a:pt x="109090" y="105291"/>
                  <a:pt x="111818" y="104271"/>
                  <a:pt x="114545" y="104271"/>
                </a:cubicBezTo>
                <a:cubicBezTo>
                  <a:pt x="119659" y="116504"/>
                  <a:pt x="119659" y="116504"/>
                  <a:pt x="119659" y="116504"/>
                </a:cubicBezTo>
                <a:cubicBezTo>
                  <a:pt x="116931" y="117524"/>
                  <a:pt x="111818" y="118689"/>
                  <a:pt x="106363" y="118689"/>
                </a:cubicBezTo>
                <a:cubicBezTo>
                  <a:pt x="98522" y="119854"/>
                  <a:pt x="93409" y="119854"/>
                  <a:pt x="88295" y="119854"/>
                </a:cubicBezTo>
                <a:cubicBezTo>
                  <a:pt x="72613" y="119854"/>
                  <a:pt x="59659" y="117524"/>
                  <a:pt x="49090" y="113155"/>
                </a:cubicBezTo>
                <a:cubicBezTo>
                  <a:pt x="38863" y="108640"/>
                  <a:pt x="33750" y="103106"/>
                  <a:pt x="33750" y="93203"/>
                </a:cubicBezTo>
                <a:cubicBezTo>
                  <a:pt x="33750" y="36553"/>
                  <a:pt x="33750" y="36553"/>
                  <a:pt x="33750" y="36553"/>
                </a:cubicBezTo>
                <a:cubicBezTo>
                  <a:pt x="0" y="36553"/>
                  <a:pt x="0" y="36553"/>
                  <a:pt x="0" y="36553"/>
                </a:cubicBezTo>
                <a:cubicBezTo>
                  <a:pt x="0" y="23300"/>
                  <a:pt x="0" y="23300"/>
                  <a:pt x="0" y="23300"/>
                </a:cubicBezTo>
                <a:cubicBezTo>
                  <a:pt x="33750" y="23300"/>
                  <a:pt x="33750" y="23300"/>
                  <a:pt x="33750" y="23300"/>
                </a:cubicBezTo>
                <a:cubicBezTo>
                  <a:pt x="33750" y="0"/>
                  <a:pt x="33750" y="0"/>
                  <a:pt x="33750"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3" name="Shape 443"/>
          <p:cNvSpPr/>
          <p:nvPr/>
        </p:nvSpPr>
        <p:spPr>
          <a:xfrm>
            <a:off x="8730896" y="368973"/>
            <a:ext cx="8400" cy="65100"/>
          </a:xfrm>
          <a:custGeom>
            <a:avLst/>
            <a:gdLst/>
            <a:ahLst/>
            <a:cxnLst/>
            <a:rect l="0" t="0" r="0" b="0"/>
            <a:pathLst>
              <a:path w="120000" h="120000" extrusionOk="0">
                <a:moveTo>
                  <a:pt x="119024" y="15607"/>
                </a:moveTo>
                <a:lnTo>
                  <a:pt x="0" y="15607"/>
                </a:lnTo>
                <a:lnTo>
                  <a:pt x="0" y="0"/>
                </a:lnTo>
                <a:lnTo>
                  <a:pt x="119024" y="0"/>
                </a:lnTo>
                <a:lnTo>
                  <a:pt x="119024" y="15607"/>
                </a:lnTo>
                <a:close/>
                <a:moveTo>
                  <a:pt x="119024" y="119872"/>
                </a:moveTo>
                <a:lnTo>
                  <a:pt x="0" y="119872"/>
                </a:lnTo>
                <a:lnTo>
                  <a:pt x="0" y="37100"/>
                </a:lnTo>
                <a:lnTo>
                  <a:pt x="119024" y="37100"/>
                </a:lnTo>
                <a:lnTo>
                  <a:pt x="119024"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4" name="Shape 444"/>
          <p:cNvSpPr/>
          <p:nvPr/>
        </p:nvSpPr>
        <p:spPr>
          <a:xfrm>
            <a:off x="8748900" y="387886"/>
            <a:ext cx="40500" cy="47099"/>
          </a:xfrm>
          <a:custGeom>
            <a:avLst/>
            <a:gdLst/>
            <a:ahLst/>
            <a:cxnLst/>
            <a:rect l="0" t="0" r="0" b="0"/>
            <a:pathLst>
              <a:path w="120000" h="120000" extrusionOk="0">
                <a:moveTo>
                  <a:pt x="0" y="59294"/>
                </a:moveTo>
                <a:lnTo>
                  <a:pt x="0" y="59294"/>
                </a:lnTo>
                <a:cubicBezTo>
                  <a:pt x="0" y="41823"/>
                  <a:pt x="6122" y="28411"/>
                  <a:pt x="17142" y="17647"/>
                </a:cubicBezTo>
                <a:cubicBezTo>
                  <a:pt x="26530" y="6705"/>
                  <a:pt x="42040" y="0"/>
                  <a:pt x="59183" y="0"/>
                </a:cubicBezTo>
                <a:cubicBezTo>
                  <a:pt x="77755" y="0"/>
                  <a:pt x="93469" y="6705"/>
                  <a:pt x="104285" y="17647"/>
                </a:cubicBezTo>
                <a:cubicBezTo>
                  <a:pt x="113673" y="28411"/>
                  <a:pt x="119795" y="41823"/>
                  <a:pt x="119795" y="59294"/>
                </a:cubicBezTo>
                <a:cubicBezTo>
                  <a:pt x="119795" y="61941"/>
                  <a:pt x="119795" y="61941"/>
                  <a:pt x="119795" y="61941"/>
                </a:cubicBezTo>
                <a:cubicBezTo>
                  <a:pt x="119795" y="78000"/>
                  <a:pt x="113673" y="92823"/>
                  <a:pt x="104285" y="103588"/>
                </a:cubicBezTo>
                <a:cubicBezTo>
                  <a:pt x="93469" y="114352"/>
                  <a:pt x="77755" y="119823"/>
                  <a:pt x="60612" y="119823"/>
                </a:cubicBezTo>
                <a:cubicBezTo>
                  <a:pt x="42040" y="119823"/>
                  <a:pt x="27959" y="114352"/>
                  <a:pt x="17142" y="103588"/>
                </a:cubicBezTo>
                <a:cubicBezTo>
                  <a:pt x="6122" y="92823"/>
                  <a:pt x="0" y="78000"/>
                  <a:pt x="0" y="61941"/>
                </a:cubicBezTo>
                <a:lnTo>
                  <a:pt x="0" y="59294"/>
                </a:lnTo>
                <a:close/>
                <a:moveTo>
                  <a:pt x="24897" y="61941"/>
                </a:moveTo>
                <a:lnTo>
                  <a:pt x="24897" y="61941"/>
                </a:lnTo>
                <a:cubicBezTo>
                  <a:pt x="24897" y="73941"/>
                  <a:pt x="27959" y="83470"/>
                  <a:pt x="34285" y="91411"/>
                </a:cubicBezTo>
                <a:cubicBezTo>
                  <a:pt x="38979" y="99529"/>
                  <a:pt x="48367" y="103588"/>
                  <a:pt x="60612" y="103588"/>
                </a:cubicBezTo>
                <a:cubicBezTo>
                  <a:pt x="71632" y="103588"/>
                  <a:pt x="80816" y="99529"/>
                  <a:pt x="87142" y="91411"/>
                </a:cubicBezTo>
                <a:cubicBezTo>
                  <a:pt x="91836" y="83470"/>
                  <a:pt x="94897" y="73941"/>
                  <a:pt x="94897" y="61941"/>
                </a:cubicBezTo>
                <a:cubicBezTo>
                  <a:pt x="94897" y="59294"/>
                  <a:pt x="94897" y="59294"/>
                  <a:pt x="94897" y="59294"/>
                </a:cubicBezTo>
                <a:cubicBezTo>
                  <a:pt x="94897" y="47117"/>
                  <a:pt x="91836" y="37764"/>
                  <a:pt x="85510" y="29647"/>
                </a:cubicBezTo>
                <a:cubicBezTo>
                  <a:pt x="80816" y="21529"/>
                  <a:pt x="71632" y="17647"/>
                  <a:pt x="59183" y="17647"/>
                </a:cubicBezTo>
                <a:cubicBezTo>
                  <a:pt x="48367" y="17647"/>
                  <a:pt x="38979" y="21529"/>
                  <a:pt x="34285" y="29647"/>
                </a:cubicBezTo>
                <a:cubicBezTo>
                  <a:pt x="27959" y="37764"/>
                  <a:pt x="24897" y="47117"/>
                  <a:pt x="24897" y="59294"/>
                </a:cubicBezTo>
                <a:lnTo>
                  <a:pt x="24897" y="61941"/>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5" name="Shape 445"/>
          <p:cNvSpPr/>
          <p:nvPr/>
        </p:nvSpPr>
        <p:spPr>
          <a:xfrm>
            <a:off x="8798335" y="387886"/>
            <a:ext cx="36600" cy="45900"/>
          </a:xfrm>
          <a:custGeom>
            <a:avLst/>
            <a:gdLst/>
            <a:ahLst/>
            <a:cxnLst/>
            <a:rect l="0" t="0" r="0" b="0"/>
            <a:pathLst>
              <a:path w="120000" h="120000" extrusionOk="0">
                <a:moveTo>
                  <a:pt x="24136" y="2891"/>
                </a:moveTo>
                <a:lnTo>
                  <a:pt x="24136" y="2891"/>
                </a:lnTo>
                <a:cubicBezTo>
                  <a:pt x="25958" y="20602"/>
                  <a:pt x="25958" y="20602"/>
                  <a:pt x="25958" y="20602"/>
                </a:cubicBezTo>
                <a:cubicBezTo>
                  <a:pt x="31195" y="13915"/>
                  <a:pt x="38026" y="9759"/>
                  <a:pt x="45085" y="5602"/>
                </a:cubicBezTo>
                <a:cubicBezTo>
                  <a:pt x="51916" y="2891"/>
                  <a:pt x="60569" y="0"/>
                  <a:pt x="71043" y="0"/>
                </a:cubicBezTo>
                <a:cubicBezTo>
                  <a:pt x="86755" y="0"/>
                  <a:pt x="98823" y="4156"/>
                  <a:pt x="107476" y="12469"/>
                </a:cubicBezTo>
                <a:cubicBezTo>
                  <a:pt x="116129" y="19337"/>
                  <a:pt x="119772" y="30361"/>
                  <a:pt x="119772" y="45542"/>
                </a:cubicBezTo>
                <a:cubicBezTo>
                  <a:pt x="119772" y="119819"/>
                  <a:pt x="119772" y="119819"/>
                  <a:pt x="119772" y="119819"/>
                </a:cubicBezTo>
                <a:cubicBezTo>
                  <a:pt x="93586" y="119819"/>
                  <a:pt x="93586" y="119819"/>
                  <a:pt x="93586" y="119819"/>
                </a:cubicBezTo>
                <a:cubicBezTo>
                  <a:pt x="93586" y="46987"/>
                  <a:pt x="93586" y="46987"/>
                  <a:pt x="93586" y="46987"/>
                </a:cubicBezTo>
                <a:cubicBezTo>
                  <a:pt x="93586" y="35783"/>
                  <a:pt x="90170" y="29096"/>
                  <a:pt x="84933" y="24939"/>
                </a:cubicBezTo>
                <a:cubicBezTo>
                  <a:pt x="81518" y="20602"/>
                  <a:pt x="72865" y="18072"/>
                  <a:pt x="62390" y="18072"/>
                </a:cubicBezTo>
                <a:cubicBezTo>
                  <a:pt x="53738" y="18072"/>
                  <a:pt x="46907" y="19337"/>
                  <a:pt x="41442" y="22048"/>
                </a:cubicBezTo>
                <a:cubicBezTo>
                  <a:pt x="34611" y="24939"/>
                  <a:pt x="31195" y="29096"/>
                  <a:pt x="27779" y="33072"/>
                </a:cubicBezTo>
                <a:cubicBezTo>
                  <a:pt x="27779" y="119819"/>
                  <a:pt x="27779" y="119819"/>
                  <a:pt x="27779" y="119819"/>
                </a:cubicBezTo>
                <a:cubicBezTo>
                  <a:pt x="0" y="119819"/>
                  <a:pt x="0" y="119819"/>
                  <a:pt x="0" y="119819"/>
                </a:cubicBezTo>
                <a:cubicBezTo>
                  <a:pt x="0" y="2891"/>
                  <a:pt x="0" y="2891"/>
                  <a:pt x="0" y="2891"/>
                </a:cubicBezTo>
                <a:lnTo>
                  <a:pt x="24136" y="2891"/>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6" name="Shape 446"/>
          <p:cNvSpPr/>
          <p:nvPr/>
        </p:nvSpPr>
        <p:spPr>
          <a:xfrm>
            <a:off x="8844110" y="387886"/>
            <a:ext cx="36600" cy="47099"/>
          </a:xfrm>
          <a:custGeom>
            <a:avLst/>
            <a:gdLst/>
            <a:ahLst/>
            <a:cxnLst/>
            <a:rect l="0" t="0" r="0" b="0"/>
            <a:pathLst>
              <a:path w="120000" h="120000" extrusionOk="0">
                <a:moveTo>
                  <a:pt x="91992" y="86117"/>
                </a:moveTo>
                <a:lnTo>
                  <a:pt x="91992" y="86117"/>
                </a:lnTo>
                <a:cubicBezTo>
                  <a:pt x="91992" y="82235"/>
                  <a:pt x="90170" y="78000"/>
                  <a:pt x="84933" y="75352"/>
                </a:cubicBezTo>
                <a:cubicBezTo>
                  <a:pt x="81518" y="72705"/>
                  <a:pt x="72865" y="70058"/>
                  <a:pt x="58975" y="67411"/>
                </a:cubicBezTo>
                <a:cubicBezTo>
                  <a:pt x="41669" y="64588"/>
                  <a:pt x="29373" y="60529"/>
                  <a:pt x="19127" y="55235"/>
                </a:cubicBezTo>
                <a:cubicBezTo>
                  <a:pt x="10474" y="49764"/>
                  <a:pt x="5237" y="43058"/>
                  <a:pt x="5237" y="34941"/>
                </a:cubicBezTo>
                <a:cubicBezTo>
                  <a:pt x="5237" y="25588"/>
                  <a:pt x="10474" y="17647"/>
                  <a:pt x="20948" y="10764"/>
                </a:cubicBezTo>
                <a:cubicBezTo>
                  <a:pt x="31195" y="4058"/>
                  <a:pt x="45085" y="0"/>
                  <a:pt x="60796" y="0"/>
                </a:cubicBezTo>
                <a:cubicBezTo>
                  <a:pt x="78102" y="0"/>
                  <a:pt x="90170" y="4058"/>
                  <a:pt x="100645" y="10764"/>
                </a:cubicBezTo>
                <a:cubicBezTo>
                  <a:pt x="111119" y="18882"/>
                  <a:pt x="116129" y="27000"/>
                  <a:pt x="116129" y="36352"/>
                </a:cubicBezTo>
                <a:lnTo>
                  <a:pt x="116129" y="36352"/>
                </a:lnTo>
                <a:cubicBezTo>
                  <a:pt x="90170" y="36352"/>
                  <a:pt x="90170" y="36352"/>
                  <a:pt x="90170" y="36352"/>
                </a:cubicBezTo>
                <a:cubicBezTo>
                  <a:pt x="90170" y="31058"/>
                  <a:pt x="86755" y="27000"/>
                  <a:pt x="81518" y="22941"/>
                </a:cubicBezTo>
                <a:cubicBezTo>
                  <a:pt x="76508" y="18882"/>
                  <a:pt x="69449" y="17647"/>
                  <a:pt x="60796" y="17647"/>
                </a:cubicBezTo>
                <a:cubicBezTo>
                  <a:pt x="51916" y="17647"/>
                  <a:pt x="43491" y="18882"/>
                  <a:pt x="39848" y="21529"/>
                </a:cubicBezTo>
                <a:cubicBezTo>
                  <a:pt x="34611" y="25588"/>
                  <a:pt x="32789" y="29647"/>
                  <a:pt x="32789" y="33705"/>
                </a:cubicBezTo>
                <a:cubicBezTo>
                  <a:pt x="32789" y="39176"/>
                  <a:pt x="34611" y="41823"/>
                  <a:pt x="38254" y="44470"/>
                </a:cubicBezTo>
                <a:cubicBezTo>
                  <a:pt x="43491" y="47117"/>
                  <a:pt x="50322" y="49764"/>
                  <a:pt x="64212" y="51176"/>
                </a:cubicBezTo>
                <a:cubicBezTo>
                  <a:pt x="81518" y="53823"/>
                  <a:pt x="95407" y="57882"/>
                  <a:pt x="104060" y="63176"/>
                </a:cubicBezTo>
                <a:cubicBezTo>
                  <a:pt x="114535" y="70058"/>
                  <a:pt x="119772" y="76764"/>
                  <a:pt x="119772" y="84882"/>
                </a:cubicBezTo>
                <a:cubicBezTo>
                  <a:pt x="119772" y="95647"/>
                  <a:pt x="114535" y="103588"/>
                  <a:pt x="102239" y="110470"/>
                </a:cubicBezTo>
                <a:cubicBezTo>
                  <a:pt x="91992" y="117000"/>
                  <a:pt x="78102" y="119823"/>
                  <a:pt x="60796" y="119823"/>
                </a:cubicBezTo>
                <a:cubicBezTo>
                  <a:pt x="41669" y="119823"/>
                  <a:pt x="27779" y="115764"/>
                  <a:pt x="17305" y="109058"/>
                </a:cubicBezTo>
                <a:cubicBezTo>
                  <a:pt x="5237" y="100941"/>
                  <a:pt x="0" y="92823"/>
                  <a:pt x="1821" y="82235"/>
                </a:cubicBezTo>
                <a:lnTo>
                  <a:pt x="1821" y="82235"/>
                </a:lnTo>
                <a:cubicBezTo>
                  <a:pt x="27779" y="82235"/>
                  <a:pt x="27779" y="82235"/>
                  <a:pt x="27779" y="82235"/>
                </a:cubicBezTo>
                <a:cubicBezTo>
                  <a:pt x="27779" y="88764"/>
                  <a:pt x="31195" y="94235"/>
                  <a:pt x="38254" y="98294"/>
                </a:cubicBezTo>
                <a:cubicBezTo>
                  <a:pt x="45085" y="102176"/>
                  <a:pt x="51916" y="103588"/>
                  <a:pt x="60796" y="103588"/>
                </a:cubicBezTo>
                <a:cubicBezTo>
                  <a:pt x="71043" y="103588"/>
                  <a:pt x="78102" y="102176"/>
                  <a:pt x="83339" y="98294"/>
                </a:cubicBezTo>
                <a:cubicBezTo>
                  <a:pt x="88576" y="95647"/>
                  <a:pt x="91992" y="91411"/>
                  <a:pt x="91992" y="86117"/>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7" name="Shape 447"/>
          <p:cNvSpPr/>
          <p:nvPr/>
        </p:nvSpPr>
        <p:spPr>
          <a:xfrm>
            <a:off x="8906972" y="372634"/>
            <a:ext cx="48600" cy="62099"/>
          </a:xfrm>
          <a:custGeom>
            <a:avLst/>
            <a:gdLst/>
            <a:ahLst/>
            <a:cxnLst/>
            <a:rect l="0" t="0" r="0" b="0"/>
            <a:pathLst>
              <a:path w="120000" h="120000" extrusionOk="0">
                <a:moveTo>
                  <a:pt x="0" y="86304"/>
                </a:moveTo>
                <a:lnTo>
                  <a:pt x="0" y="86304"/>
                </a:lnTo>
                <a:cubicBezTo>
                  <a:pt x="0" y="80310"/>
                  <a:pt x="1367" y="74184"/>
                  <a:pt x="6495" y="70055"/>
                </a:cubicBezTo>
                <a:cubicBezTo>
                  <a:pt x="11794" y="64994"/>
                  <a:pt x="18290" y="59933"/>
                  <a:pt x="28717" y="54872"/>
                </a:cubicBezTo>
                <a:cubicBezTo>
                  <a:pt x="23418" y="49811"/>
                  <a:pt x="19658" y="44617"/>
                  <a:pt x="16923" y="40621"/>
                </a:cubicBezTo>
                <a:cubicBezTo>
                  <a:pt x="14358" y="36625"/>
                  <a:pt x="12991" y="32497"/>
                  <a:pt x="12991" y="28501"/>
                </a:cubicBezTo>
                <a:cubicBezTo>
                  <a:pt x="12991" y="19311"/>
                  <a:pt x="15555" y="12253"/>
                  <a:pt x="22222" y="7192"/>
                </a:cubicBezTo>
                <a:cubicBezTo>
                  <a:pt x="28717" y="2130"/>
                  <a:pt x="37777" y="0"/>
                  <a:pt x="49572" y="0"/>
                </a:cubicBezTo>
                <a:cubicBezTo>
                  <a:pt x="61367" y="0"/>
                  <a:pt x="70427" y="2130"/>
                  <a:pt x="76923" y="7192"/>
                </a:cubicBezTo>
                <a:cubicBezTo>
                  <a:pt x="83418" y="12253"/>
                  <a:pt x="87350" y="18379"/>
                  <a:pt x="87350" y="24372"/>
                </a:cubicBezTo>
                <a:cubicBezTo>
                  <a:pt x="87350" y="29433"/>
                  <a:pt x="84786" y="34495"/>
                  <a:pt x="80854" y="38623"/>
                </a:cubicBezTo>
                <a:cubicBezTo>
                  <a:pt x="78119" y="41687"/>
                  <a:pt x="72991" y="45682"/>
                  <a:pt x="65128" y="49811"/>
                </a:cubicBezTo>
                <a:cubicBezTo>
                  <a:pt x="54700" y="56870"/>
                  <a:pt x="54700" y="56870"/>
                  <a:pt x="54700" y="56870"/>
                </a:cubicBezTo>
                <a:cubicBezTo>
                  <a:pt x="88547" y="89367"/>
                  <a:pt x="88547" y="89367"/>
                  <a:pt x="88547" y="89367"/>
                </a:cubicBezTo>
                <a:cubicBezTo>
                  <a:pt x="92478" y="85238"/>
                  <a:pt x="93846" y="82308"/>
                  <a:pt x="95042" y="77114"/>
                </a:cubicBezTo>
                <a:cubicBezTo>
                  <a:pt x="97777" y="73118"/>
                  <a:pt x="97777" y="69123"/>
                  <a:pt x="97777" y="64062"/>
                </a:cubicBezTo>
                <a:cubicBezTo>
                  <a:pt x="115897" y="64062"/>
                  <a:pt x="115897" y="64062"/>
                  <a:pt x="115897" y="64062"/>
                </a:cubicBezTo>
                <a:cubicBezTo>
                  <a:pt x="115897" y="71120"/>
                  <a:pt x="114700" y="78179"/>
                  <a:pt x="112136" y="84306"/>
                </a:cubicBezTo>
                <a:cubicBezTo>
                  <a:pt x="109401" y="89367"/>
                  <a:pt x="105641" y="95493"/>
                  <a:pt x="100341" y="99489"/>
                </a:cubicBezTo>
                <a:cubicBezTo>
                  <a:pt x="119829" y="117735"/>
                  <a:pt x="119829" y="117735"/>
                  <a:pt x="119829" y="117735"/>
                </a:cubicBezTo>
                <a:lnTo>
                  <a:pt x="119829" y="117735"/>
                </a:lnTo>
                <a:cubicBezTo>
                  <a:pt x="96410" y="117735"/>
                  <a:pt x="96410" y="117735"/>
                  <a:pt x="96410" y="117735"/>
                </a:cubicBezTo>
                <a:cubicBezTo>
                  <a:pt x="87350" y="109611"/>
                  <a:pt x="87350" y="109611"/>
                  <a:pt x="87350" y="109611"/>
                </a:cubicBezTo>
                <a:cubicBezTo>
                  <a:pt x="82051" y="112807"/>
                  <a:pt x="75555" y="115738"/>
                  <a:pt x="69059" y="117735"/>
                </a:cubicBezTo>
                <a:cubicBezTo>
                  <a:pt x="62564" y="118801"/>
                  <a:pt x="54700" y="119866"/>
                  <a:pt x="48205" y="119866"/>
                </a:cubicBezTo>
                <a:cubicBezTo>
                  <a:pt x="34017" y="119866"/>
                  <a:pt x="20854" y="116803"/>
                  <a:pt x="12991" y="110677"/>
                </a:cubicBezTo>
                <a:cubicBezTo>
                  <a:pt x="3931" y="104550"/>
                  <a:pt x="0" y="96426"/>
                  <a:pt x="0" y="86304"/>
                </a:cubicBezTo>
                <a:close/>
                <a:moveTo>
                  <a:pt x="48205" y="107613"/>
                </a:moveTo>
                <a:lnTo>
                  <a:pt x="48205" y="107613"/>
                </a:lnTo>
                <a:cubicBezTo>
                  <a:pt x="53504" y="107613"/>
                  <a:pt x="58632" y="106548"/>
                  <a:pt x="62564" y="105615"/>
                </a:cubicBezTo>
                <a:cubicBezTo>
                  <a:pt x="67692" y="104550"/>
                  <a:pt x="71623" y="102552"/>
                  <a:pt x="76923" y="99489"/>
                </a:cubicBezTo>
                <a:cubicBezTo>
                  <a:pt x="39145" y="64994"/>
                  <a:pt x="39145" y="64994"/>
                  <a:pt x="39145" y="64994"/>
                </a:cubicBezTo>
                <a:cubicBezTo>
                  <a:pt x="35213" y="66992"/>
                  <a:pt x="35213" y="66992"/>
                  <a:pt x="35213" y="66992"/>
                </a:cubicBezTo>
                <a:cubicBezTo>
                  <a:pt x="28717" y="71120"/>
                  <a:pt x="24786" y="74184"/>
                  <a:pt x="22222" y="78179"/>
                </a:cubicBezTo>
                <a:cubicBezTo>
                  <a:pt x="20854" y="81243"/>
                  <a:pt x="19658" y="84306"/>
                  <a:pt x="19658" y="86304"/>
                </a:cubicBezTo>
                <a:cubicBezTo>
                  <a:pt x="19658" y="92430"/>
                  <a:pt x="22222" y="97491"/>
                  <a:pt x="27350" y="101620"/>
                </a:cubicBezTo>
                <a:cubicBezTo>
                  <a:pt x="31282" y="105615"/>
                  <a:pt x="39145" y="107613"/>
                  <a:pt x="48205" y="107613"/>
                </a:cubicBezTo>
                <a:close/>
                <a:moveTo>
                  <a:pt x="32649" y="27436"/>
                </a:moveTo>
                <a:lnTo>
                  <a:pt x="32649" y="27436"/>
                </a:lnTo>
                <a:cubicBezTo>
                  <a:pt x="32649" y="30499"/>
                  <a:pt x="34017" y="33562"/>
                  <a:pt x="35213" y="36625"/>
                </a:cubicBezTo>
                <a:cubicBezTo>
                  <a:pt x="37777" y="39689"/>
                  <a:pt x="40341" y="43684"/>
                  <a:pt x="44273" y="46748"/>
                </a:cubicBezTo>
                <a:cubicBezTo>
                  <a:pt x="58632" y="39689"/>
                  <a:pt x="58632" y="39689"/>
                  <a:pt x="58632" y="39689"/>
                </a:cubicBezTo>
                <a:cubicBezTo>
                  <a:pt x="62564" y="37558"/>
                  <a:pt x="65128" y="34495"/>
                  <a:pt x="66495" y="32497"/>
                </a:cubicBezTo>
                <a:cubicBezTo>
                  <a:pt x="67692" y="30499"/>
                  <a:pt x="67692" y="27436"/>
                  <a:pt x="67692" y="24372"/>
                </a:cubicBezTo>
                <a:cubicBezTo>
                  <a:pt x="67692" y="21309"/>
                  <a:pt x="66495" y="18379"/>
                  <a:pt x="62564" y="16248"/>
                </a:cubicBezTo>
                <a:cubicBezTo>
                  <a:pt x="59999" y="13185"/>
                  <a:pt x="56068" y="12253"/>
                  <a:pt x="49572" y="12253"/>
                </a:cubicBezTo>
                <a:cubicBezTo>
                  <a:pt x="44273" y="12253"/>
                  <a:pt x="40341" y="14250"/>
                  <a:pt x="37777" y="17314"/>
                </a:cubicBezTo>
                <a:cubicBezTo>
                  <a:pt x="34017" y="20377"/>
                  <a:pt x="32649" y="23440"/>
                  <a:pt x="32649" y="27436"/>
                </a:cubicBezTo>
                <a:close/>
              </a:path>
            </a:pathLst>
          </a:custGeom>
          <a:solidFill>
            <a:srgbClr val="A7A9AC"/>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8" name="Shape 448"/>
          <p:cNvSpPr/>
          <p:nvPr/>
        </p:nvSpPr>
        <p:spPr>
          <a:xfrm>
            <a:off x="8537121" y="453169"/>
            <a:ext cx="8400" cy="60600"/>
          </a:xfrm>
          <a:custGeom>
            <a:avLst/>
            <a:gdLst/>
            <a:ahLst/>
            <a:cxnLst/>
            <a:rect l="0" t="0" r="0" b="0"/>
            <a:pathLst>
              <a:path w="120000" h="120000" extrusionOk="0">
                <a:moveTo>
                  <a:pt x="119024" y="119863"/>
                </a:moveTo>
                <a:lnTo>
                  <a:pt x="0" y="119863"/>
                </a:lnTo>
                <a:lnTo>
                  <a:pt x="0" y="0"/>
                </a:lnTo>
                <a:lnTo>
                  <a:pt x="119024" y="0"/>
                </a:lnTo>
                <a:lnTo>
                  <a:pt x="119024" y="119863"/>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49" name="Shape 449"/>
          <p:cNvSpPr/>
          <p:nvPr/>
        </p:nvSpPr>
        <p:spPr>
          <a:xfrm>
            <a:off x="8558786" y="468117"/>
            <a:ext cx="36600" cy="45900"/>
          </a:xfrm>
          <a:custGeom>
            <a:avLst/>
            <a:gdLst/>
            <a:ahLst/>
            <a:cxnLst/>
            <a:rect l="0" t="0" r="0" b="0"/>
            <a:pathLst>
              <a:path w="120000" h="120000" extrusionOk="0">
                <a:moveTo>
                  <a:pt x="22542" y="2710"/>
                </a:moveTo>
                <a:lnTo>
                  <a:pt x="22542" y="2710"/>
                </a:lnTo>
                <a:cubicBezTo>
                  <a:pt x="25958" y="19337"/>
                  <a:pt x="25958" y="19337"/>
                  <a:pt x="25958" y="19337"/>
                </a:cubicBezTo>
                <a:cubicBezTo>
                  <a:pt x="29373" y="13734"/>
                  <a:pt x="36432" y="8313"/>
                  <a:pt x="43263" y="5421"/>
                </a:cubicBezTo>
                <a:cubicBezTo>
                  <a:pt x="51916" y="1445"/>
                  <a:pt x="58975" y="0"/>
                  <a:pt x="69449" y="0"/>
                </a:cubicBezTo>
                <a:cubicBezTo>
                  <a:pt x="84933" y="0"/>
                  <a:pt x="97001" y="4156"/>
                  <a:pt x="105882"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1043" y="17891"/>
                  <a:pt x="60796" y="17891"/>
                </a:cubicBezTo>
                <a:cubicBezTo>
                  <a:pt x="51916" y="17891"/>
                  <a:pt x="45085" y="19337"/>
                  <a:pt x="39848" y="22048"/>
                </a:cubicBezTo>
                <a:cubicBezTo>
                  <a:pt x="34611" y="24759"/>
                  <a:pt x="29373" y="27469"/>
                  <a:pt x="25958" y="33072"/>
                </a:cubicBezTo>
                <a:cubicBezTo>
                  <a:pt x="25958" y="119819"/>
                  <a:pt x="25958" y="119819"/>
                  <a:pt x="25958" y="119819"/>
                </a:cubicBezTo>
                <a:cubicBezTo>
                  <a:pt x="0" y="119819"/>
                  <a:pt x="0" y="119819"/>
                  <a:pt x="0" y="119819"/>
                </a:cubicBezTo>
                <a:cubicBezTo>
                  <a:pt x="0" y="2710"/>
                  <a:pt x="0" y="2710"/>
                  <a:pt x="0" y="2710"/>
                </a:cubicBezTo>
                <a:lnTo>
                  <a:pt x="22542"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0" name="Shape 450"/>
          <p:cNvSpPr/>
          <p:nvPr/>
        </p:nvSpPr>
        <p:spPr>
          <a:xfrm>
            <a:off x="8606391" y="468117"/>
            <a:ext cx="36600" cy="45900"/>
          </a:xfrm>
          <a:custGeom>
            <a:avLst/>
            <a:gdLst/>
            <a:ahLst/>
            <a:cxnLst/>
            <a:rect l="0" t="0" r="0" b="0"/>
            <a:pathLst>
              <a:path w="120000" h="120000" extrusionOk="0">
                <a:moveTo>
                  <a:pt x="24364" y="2710"/>
                </a:moveTo>
                <a:lnTo>
                  <a:pt x="24364" y="2710"/>
                </a:lnTo>
                <a:cubicBezTo>
                  <a:pt x="26185" y="19337"/>
                  <a:pt x="26185" y="19337"/>
                  <a:pt x="26185" y="19337"/>
                </a:cubicBezTo>
                <a:cubicBezTo>
                  <a:pt x="31195" y="13734"/>
                  <a:pt x="36432" y="8313"/>
                  <a:pt x="43491" y="5421"/>
                </a:cubicBezTo>
                <a:cubicBezTo>
                  <a:pt x="51916" y="1445"/>
                  <a:pt x="60796" y="0"/>
                  <a:pt x="69449" y="0"/>
                </a:cubicBezTo>
                <a:cubicBezTo>
                  <a:pt x="84933" y="0"/>
                  <a:pt x="97229" y="4156"/>
                  <a:pt x="105654" y="11024"/>
                </a:cubicBezTo>
                <a:cubicBezTo>
                  <a:pt x="114535" y="19337"/>
                  <a:pt x="119772" y="30361"/>
                  <a:pt x="119772" y="45542"/>
                </a:cubicBezTo>
                <a:cubicBezTo>
                  <a:pt x="119772" y="119819"/>
                  <a:pt x="119772" y="119819"/>
                  <a:pt x="119772" y="119819"/>
                </a:cubicBezTo>
                <a:cubicBezTo>
                  <a:pt x="91992" y="119819"/>
                  <a:pt x="91992" y="119819"/>
                  <a:pt x="91992" y="119819"/>
                </a:cubicBezTo>
                <a:cubicBezTo>
                  <a:pt x="91992" y="46807"/>
                  <a:pt x="91992" y="46807"/>
                  <a:pt x="91992" y="46807"/>
                </a:cubicBezTo>
                <a:cubicBezTo>
                  <a:pt x="91992" y="35783"/>
                  <a:pt x="90170" y="28915"/>
                  <a:pt x="84933" y="24759"/>
                </a:cubicBezTo>
                <a:cubicBezTo>
                  <a:pt x="79696" y="19337"/>
                  <a:pt x="72865" y="17891"/>
                  <a:pt x="60796" y="17891"/>
                </a:cubicBezTo>
                <a:cubicBezTo>
                  <a:pt x="53738" y="17891"/>
                  <a:pt x="46907" y="19337"/>
                  <a:pt x="39848" y="22048"/>
                </a:cubicBezTo>
                <a:cubicBezTo>
                  <a:pt x="34611" y="24759"/>
                  <a:pt x="29373" y="27469"/>
                  <a:pt x="26185" y="33072"/>
                </a:cubicBezTo>
                <a:cubicBezTo>
                  <a:pt x="26185" y="119819"/>
                  <a:pt x="26185" y="119819"/>
                  <a:pt x="26185" y="119819"/>
                </a:cubicBezTo>
                <a:cubicBezTo>
                  <a:pt x="0" y="119819"/>
                  <a:pt x="0" y="119819"/>
                  <a:pt x="0" y="119819"/>
                </a:cubicBezTo>
                <a:cubicBezTo>
                  <a:pt x="0" y="2710"/>
                  <a:pt x="0" y="2710"/>
                  <a:pt x="0" y="2710"/>
                </a:cubicBezTo>
                <a:lnTo>
                  <a:pt x="24364"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1" name="Shape 451"/>
          <p:cNvSpPr/>
          <p:nvPr/>
        </p:nvSpPr>
        <p:spPr>
          <a:xfrm>
            <a:off x="8651860" y="468117"/>
            <a:ext cx="40500" cy="47100"/>
          </a:xfrm>
          <a:custGeom>
            <a:avLst/>
            <a:gdLst/>
            <a:ahLst/>
            <a:cxnLst/>
            <a:rect l="0" t="0" r="0" b="0"/>
            <a:pathLst>
              <a:path w="120000" h="120000" extrusionOk="0">
                <a:moveTo>
                  <a:pt x="0" y="59204"/>
                </a:moveTo>
                <a:lnTo>
                  <a:pt x="0" y="59204"/>
                </a:lnTo>
                <a:cubicBezTo>
                  <a:pt x="0" y="41708"/>
                  <a:pt x="6132" y="28276"/>
                  <a:pt x="16967" y="16082"/>
                </a:cubicBezTo>
                <a:cubicBezTo>
                  <a:pt x="26371" y="5301"/>
                  <a:pt x="41908" y="0"/>
                  <a:pt x="59080" y="0"/>
                </a:cubicBezTo>
                <a:cubicBezTo>
                  <a:pt x="77887" y="0"/>
                  <a:pt x="93424" y="5301"/>
                  <a:pt x="102623" y="16082"/>
                </a:cubicBezTo>
                <a:cubicBezTo>
                  <a:pt x="113662" y="28276"/>
                  <a:pt x="119795" y="41708"/>
                  <a:pt x="119795" y="59204"/>
                </a:cubicBezTo>
                <a:cubicBezTo>
                  <a:pt x="119795" y="60618"/>
                  <a:pt x="119795" y="60618"/>
                  <a:pt x="119795" y="60618"/>
                </a:cubicBezTo>
                <a:cubicBezTo>
                  <a:pt x="119795" y="78114"/>
                  <a:pt x="113662" y="92960"/>
                  <a:pt x="104258" y="103740"/>
                </a:cubicBezTo>
                <a:cubicBezTo>
                  <a:pt x="93424" y="114521"/>
                  <a:pt x="77887" y="119823"/>
                  <a:pt x="60715" y="119823"/>
                </a:cubicBezTo>
                <a:cubicBezTo>
                  <a:pt x="41908" y="119823"/>
                  <a:pt x="26371" y="114521"/>
                  <a:pt x="16967" y="103740"/>
                </a:cubicBezTo>
                <a:cubicBezTo>
                  <a:pt x="6132" y="91546"/>
                  <a:pt x="0" y="78114"/>
                  <a:pt x="0" y="60618"/>
                </a:cubicBezTo>
                <a:lnTo>
                  <a:pt x="0" y="59204"/>
                </a:lnTo>
                <a:close/>
                <a:moveTo>
                  <a:pt x="24735" y="60618"/>
                </a:moveTo>
                <a:lnTo>
                  <a:pt x="24735" y="60618"/>
                </a:lnTo>
                <a:cubicBezTo>
                  <a:pt x="24735" y="72812"/>
                  <a:pt x="28006" y="83593"/>
                  <a:pt x="34139" y="91546"/>
                </a:cubicBezTo>
                <a:cubicBezTo>
                  <a:pt x="38841" y="99675"/>
                  <a:pt x="48245" y="103740"/>
                  <a:pt x="60715" y="103740"/>
                </a:cubicBezTo>
                <a:cubicBezTo>
                  <a:pt x="71550" y="103740"/>
                  <a:pt x="80954" y="99675"/>
                  <a:pt x="85655" y="91546"/>
                </a:cubicBezTo>
                <a:cubicBezTo>
                  <a:pt x="91788" y="83593"/>
                  <a:pt x="95059" y="72812"/>
                  <a:pt x="95059" y="60618"/>
                </a:cubicBezTo>
                <a:cubicBezTo>
                  <a:pt x="95059" y="59204"/>
                  <a:pt x="95059" y="59204"/>
                  <a:pt x="95059" y="59204"/>
                </a:cubicBezTo>
                <a:cubicBezTo>
                  <a:pt x="95059" y="47187"/>
                  <a:pt x="91788" y="36229"/>
                  <a:pt x="85655" y="28276"/>
                </a:cubicBezTo>
                <a:cubicBezTo>
                  <a:pt x="80954" y="20147"/>
                  <a:pt x="71550" y="16082"/>
                  <a:pt x="59080" y="16082"/>
                </a:cubicBezTo>
                <a:cubicBezTo>
                  <a:pt x="48245" y="16082"/>
                  <a:pt x="38841" y="20147"/>
                  <a:pt x="34139" y="28276"/>
                </a:cubicBezTo>
                <a:cubicBezTo>
                  <a:pt x="28006" y="36229"/>
                  <a:pt x="24735" y="47187"/>
                  <a:pt x="24735" y="59204"/>
                </a:cubicBezTo>
                <a:lnTo>
                  <a:pt x="24735"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2" name="Shape 452"/>
          <p:cNvSpPr/>
          <p:nvPr/>
        </p:nvSpPr>
        <p:spPr>
          <a:xfrm>
            <a:off x="8696413" y="469032"/>
            <a:ext cx="39900" cy="44700"/>
          </a:xfrm>
          <a:custGeom>
            <a:avLst/>
            <a:gdLst/>
            <a:ahLst/>
            <a:cxnLst/>
            <a:rect l="0" t="0" r="0" b="0"/>
            <a:pathLst>
              <a:path w="120000" h="120000" extrusionOk="0">
                <a:moveTo>
                  <a:pt x="57591" y="84684"/>
                </a:moveTo>
                <a:lnTo>
                  <a:pt x="60732" y="93004"/>
                </a:lnTo>
                <a:lnTo>
                  <a:pt x="60732" y="93004"/>
                </a:lnTo>
                <a:lnTo>
                  <a:pt x="63874" y="84684"/>
                </a:lnTo>
                <a:lnTo>
                  <a:pt x="94240" y="0"/>
                </a:lnTo>
                <a:lnTo>
                  <a:pt x="119790" y="0"/>
                </a:lnTo>
                <a:lnTo>
                  <a:pt x="70366" y="119815"/>
                </a:lnTo>
                <a:lnTo>
                  <a:pt x="51099" y="119815"/>
                </a:lnTo>
                <a:lnTo>
                  <a:pt x="0" y="0"/>
                </a:lnTo>
                <a:lnTo>
                  <a:pt x="25759" y="0"/>
                </a:lnTo>
                <a:lnTo>
                  <a:pt x="57591" y="84684"/>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3" name="Shape 453"/>
          <p:cNvSpPr/>
          <p:nvPr/>
        </p:nvSpPr>
        <p:spPr>
          <a:xfrm>
            <a:off x="8740966" y="468117"/>
            <a:ext cx="37500" cy="47100"/>
          </a:xfrm>
          <a:custGeom>
            <a:avLst/>
            <a:gdLst/>
            <a:ahLst/>
            <a:cxnLst/>
            <a:rect l="0" t="0" r="0" b="0"/>
            <a:pathLst>
              <a:path w="120000" h="120000" extrusionOk="0">
                <a:moveTo>
                  <a:pt x="92767" y="117172"/>
                </a:moveTo>
                <a:lnTo>
                  <a:pt x="92767" y="117172"/>
                </a:lnTo>
                <a:cubicBezTo>
                  <a:pt x="90996" y="114521"/>
                  <a:pt x="90996" y="110456"/>
                  <a:pt x="90996" y="107805"/>
                </a:cubicBezTo>
                <a:cubicBezTo>
                  <a:pt x="89446" y="104977"/>
                  <a:pt x="89446" y="102326"/>
                  <a:pt x="89446" y="99675"/>
                </a:cubicBezTo>
                <a:cubicBezTo>
                  <a:pt x="84354" y="104977"/>
                  <a:pt x="77712" y="110456"/>
                  <a:pt x="70848" y="114521"/>
                </a:cubicBezTo>
                <a:cubicBezTo>
                  <a:pt x="62435" y="117172"/>
                  <a:pt x="54022" y="119823"/>
                  <a:pt x="45387" y="119823"/>
                </a:cubicBezTo>
                <a:cubicBezTo>
                  <a:pt x="30332" y="119823"/>
                  <a:pt x="18376" y="115758"/>
                  <a:pt x="10184" y="110456"/>
                </a:cubicBezTo>
                <a:cubicBezTo>
                  <a:pt x="3321" y="103740"/>
                  <a:pt x="0" y="95611"/>
                  <a:pt x="0" y="84830"/>
                </a:cubicBezTo>
                <a:cubicBezTo>
                  <a:pt x="0" y="74050"/>
                  <a:pt x="5092" y="65920"/>
                  <a:pt x="15055" y="59204"/>
                </a:cubicBezTo>
                <a:cubicBezTo>
                  <a:pt x="27011" y="52488"/>
                  <a:pt x="42287" y="49837"/>
                  <a:pt x="60885" y="49837"/>
                </a:cubicBezTo>
                <a:cubicBezTo>
                  <a:pt x="89446" y="49837"/>
                  <a:pt x="89446" y="49837"/>
                  <a:pt x="89446" y="49837"/>
                </a:cubicBezTo>
                <a:cubicBezTo>
                  <a:pt x="89446" y="39057"/>
                  <a:pt x="89446" y="39057"/>
                  <a:pt x="89446" y="39057"/>
                </a:cubicBezTo>
                <a:cubicBezTo>
                  <a:pt x="89446" y="32341"/>
                  <a:pt x="87675" y="26863"/>
                  <a:pt x="82583" y="22798"/>
                </a:cubicBezTo>
                <a:cubicBezTo>
                  <a:pt x="77712" y="18910"/>
                  <a:pt x="69077" y="16082"/>
                  <a:pt x="60885" y="16082"/>
                </a:cubicBezTo>
                <a:cubicBezTo>
                  <a:pt x="52250" y="16082"/>
                  <a:pt x="45387" y="18910"/>
                  <a:pt x="38745" y="21561"/>
                </a:cubicBezTo>
                <a:cubicBezTo>
                  <a:pt x="33653" y="25625"/>
                  <a:pt x="31881" y="29690"/>
                  <a:pt x="31881" y="33755"/>
                </a:cubicBezTo>
                <a:cubicBezTo>
                  <a:pt x="6642" y="33755"/>
                  <a:pt x="6642" y="33755"/>
                  <a:pt x="6642" y="33755"/>
                </a:cubicBezTo>
                <a:lnTo>
                  <a:pt x="6642" y="33755"/>
                </a:lnTo>
                <a:cubicBezTo>
                  <a:pt x="5092" y="25625"/>
                  <a:pt x="10184" y="17496"/>
                  <a:pt x="21918" y="10780"/>
                </a:cubicBezTo>
                <a:cubicBezTo>
                  <a:pt x="31881" y="4064"/>
                  <a:pt x="45387" y="0"/>
                  <a:pt x="60885" y="0"/>
                </a:cubicBezTo>
                <a:cubicBezTo>
                  <a:pt x="77712" y="0"/>
                  <a:pt x="90996" y="4064"/>
                  <a:pt x="101180" y="10780"/>
                </a:cubicBezTo>
                <a:cubicBezTo>
                  <a:pt x="111365" y="16082"/>
                  <a:pt x="116457" y="26863"/>
                  <a:pt x="116457" y="39057"/>
                </a:cubicBezTo>
                <a:cubicBezTo>
                  <a:pt x="116457" y="94197"/>
                  <a:pt x="116457" y="94197"/>
                  <a:pt x="116457" y="94197"/>
                </a:cubicBezTo>
                <a:cubicBezTo>
                  <a:pt x="116457" y="98438"/>
                  <a:pt x="116457" y="102326"/>
                  <a:pt x="116457" y="106391"/>
                </a:cubicBezTo>
                <a:cubicBezTo>
                  <a:pt x="116457" y="110456"/>
                  <a:pt x="118007" y="113107"/>
                  <a:pt x="119778" y="117172"/>
                </a:cubicBezTo>
                <a:lnTo>
                  <a:pt x="92767" y="117172"/>
                </a:lnTo>
                <a:close/>
                <a:moveTo>
                  <a:pt x="48929" y="102326"/>
                </a:moveTo>
                <a:lnTo>
                  <a:pt x="48929" y="102326"/>
                </a:lnTo>
                <a:cubicBezTo>
                  <a:pt x="59114" y="102326"/>
                  <a:pt x="67527" y="99675"/>
                  <a:pt x="74169" y="95611"/>
                </a:cubicBezTo>
                <a:cubicBezTo>
                  <a:pt x="82583" y="92960"/>
                  <a:pt x="87675" y="87658"/>
                  <a:pt x="89446" y="82179"/>
                </a:cubicBezTo>
                <a:cubicBezTo>
                  <a:pt x="89446" y="64506"/>
                  <a:pt x="89446" y="64506"/>
                  <a:pt x="89446" y="64506"/>
                </a:cubicBezTo>
                <a:cubicBezTo>
                  <a:pt x="60885" y="64506"/>
                  <a:pt x="60885" y="64506"/>
                  <a:pt x="60885" y="64506"/>
                </a:cubicBezTo>
                <a:cubicBezTo>
                  <a:pt x="48929" y="64506"/>
                  <a:pt x="40516" y="65920"/>
                  <a:pt x="35424" y="69985"/>
                </a:cubicBezTo>
                <a:cubicBezTo>
                  <a:pt x="28560" y="74050"/>
                  <a:pt x="25239" y="79351"/>
                  <a:pt x="25239" y="84830"/>
                </a:cubicBezTo>
                <a:cubicBezTo>
                  <a:pt x="25239" y="90132"/>
                  <a:pt x="27011" y="94197"/>
                  <a:pt x="31881" y="97025"/>
                </a:cubicBezTo>
                <a:cubicBezTo>
                  <a:pt x="35424" y="101089"/>
                  <a:pt x="40516" y="102326"/>
                  <a:pt x="48929" y="102326"/>
                </a:cubicBez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4" name="Shape 454"/>
          <p:cNvSpPr/>
          <p:nvPr/>
        </p:nvSpPr>
        <p:spPr>
          <a:xfrm>
            <a:off x="8783993" y="458050"/>
            <a:ext cx="24300" cy="57000"/>
          </a:xfrm>
          <a:custGeom>
            <a:avLst/>
            <a:gdLst/>
            <a:ahLst/>
            <a:cxnLst/>
            <a:rect l="0" t="0" r="0" b="0"/>
            <a:pathLst>
              <a:path w="120000" h="120000" extrusionOk="0">
                <a:moveTo>
                  <a:pt x="75340" y="0"/>
                </a:moveTo>
                <a:lnTo>
                  <a:pt x="75340" y="0"/>
                </a:lnTo>
                <a:cubicBezTo>
                  <a:pt x="75340" y="23300"/>
                  <a:pt x="75340" y="23300"/>
                  <a:pt x="75340" y="23300"/>
                </a:cubicBezTo>
                <a:cubicBezTo>
                  <a:pt x="116931" y="23300"/>
                  <a:pt x="116931" y="23300"/>
                  <a:pt x="116931" y="23300"/>
                </a:cubicBezTo>
                <a:cubicBezTo>
                  <a:pt x="116931" y="35533"/>
                  <a:pt x="116931" y="35533"/>
                  <a:pt x="116931" y="35533"/>
                </a:cubicBezTo>
                <a:cubicBezTo>
                  <a:pt x="75340" y="35533"/>
                  <a:pt x="75340" y="35533"/>
                  <a:pt x="75340" y="35533"/>
                </a:cubicBezTo>
                <a:cubicBezTo>
                  <a:pt x="75340" y="93349"/>
                  <a:pt x="75340" y="93349"/>
                  <a:pt x="75340" y="93349"/>
                </a:cubicBezTo>
                <a:cubicBezTo>
                  <a:pt x="75340" y="97718"/>
                  <a:pt x="77727" y="101067"/>
                  <a:pt x="83181" y="103252"/>
                </a:cubicBezTo>
                <a:cubicBezTo>
                  <a:pt x="85568" y="104417"/>
                  <a:pt x="93409" y="105436"/>
                  <a:pt x="98863" y="105436"/>
                </a:cubicBezTo>
                <a:cubicBezTo>
                  <a:pt x="101250" y="105436"/>
                  <a:pt x="103636" y="105436"/>
                  <a:pt x="106363" y="105436"/>
                </a:cubicBezTo>
                <a:cubicBezTo>
                  <a:pt x="109090" y="104417"/>
                  <a:pt x="111818" y="104417"/>
                  <a:pt x="114204" y="104417"/>
                </a:cubicBezTo>
                <a:cubicBezTo>
                  <a:pt x="119659" y="116504"/>
                  <a:pt x="119659" y="116504"/>
                  <a:pt x="119659" y="116504"/>
                </a:cubicBezTo>
                <a:cubicBezTo>
                  <a:pt x="116931" y="116504"/>
                  <a:pt x="111818" y="117669"/>
                  <a:pt x="106363" y="118689"/>
                </a:cubicBezTo>
                <a:cubicBezTo>
                  <a:pt x="101250" y="118689"/>
                  <a:pt x="96136" y="119854"/>
                  <a:pt x="88295" y="119854"/>
                </a:cubicBezTo>
                <a:cubicBezTo>
                  <a:pt x="72613" y="119854"/>
                  <a:pt x="59659" y="117669"/>
                  <a:pt x="49431" y="113300"/>
                </a:cubicBezTo>
                <a:cubicBezTo>
                  <a:pt x="41590" y="108786"/>
                  <a:pt x="36477" y="102233"/>
                  <a:pt x="36477" y="93349"/>
                </a:cubicBezTo>
                <a:cubicBezTo>
                  <a:pt x="36477" y="35533"/>
                  <a:pt x="36477" y="35533"/>
                  <a:pt x="36477" y="35533"/>
                </a:cubicBezTo>
                <a:cubicBezTo>
                  <a:pt x="0" y="35533"/>
                  <a:pt x="0" y="35533"/>
                  <a:pt x="0" y="35533"/>
                </a:cubicBezTo>
                <a:cubicBezTo>
                  <a:pt x="0" y="23300"/>
                  <a:pt x="0" y="23300"/>
                  <a:pt x="0" y="23300"/>
                </a:cubicBezTo>
                <a:cubicBezTo>
                  <a:pt x="36477" y="23300"/>
                  <a:pt x="36477" y="23300"/>
                  <a:pt x="36477" y="23300"/>
                </a:cubicBezTo>
                <a:cubicBezTo>
                  <a:pt x="36477" y="0"/>
                  <a:pt x="36477" y="0"/>
                  <a:pt x="36477" y="0"/>
                </a:cubicBezTo>
                <a:lnTo>
                  <a:pt x="75340" y="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5" name="Shape 455"/>
          <p:cNvSpPr/>
          <p:nvPr/>
        </p:nvSpPr>
        <p:spPr>
          <a:xfrm>
            <a:off x="8816646" y="448898"/>
            <a:ext cx="8100" cy="65100"/>
          </a:xfrm>
          <a:custGeom>
            <a:avLst/>
            <a:gdLst/>
            <a:ahLst/>
            <a:cxnLst/>
            <a:rect l="0" t="0" r="0" b="0"/>
            <a:pathLst>
              <a:path w="120000" h="120000" extrusionOk="0">
                <a:moveTo>
                  <a:pt x="118965" y="15718"/>
                </a:moveTo>
                <a:lnTo>
                  <a:pt x="0" y="15718"/>
                </a:lnTo>
                <a:lnTo>
                  <a:pt x="0" y="0"/>
                </a:lnTo>
                <a:lnTo>
                  <a:pt x="118965" y="0"/>
                </a:lnTo>
                <a:lnTo>
                  <a:pt x="118965" y="15718"/>
                </a:lnTo>
                <a:close/>
                <a:moveTo>
                  <a:pt x="118965" y="119872"/>
                </a:moveTo>
                <a:lnTo>
                  <a:pt x="0" y="119872"/>
                </a:lnTo>
                <a:lnTo>
                  <a:pt x="0" y="37060"/>
                </a:lnTo>
                <a:lnTo>
                  <a:pt x="118965" y="37060"/>
                </a:lnTo>
                <a:lnTo>
                  <a:pt x="118965" y="119872"/>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6" name="Shape 456"/>
          <p:cNvSpPr/>
          <p:nvPr/>
        </p:nvSpPr>
        <p:spPr>
          <a:xfrm>
            <a:off x="8834650" y="468117"/>
            <a:ext cx="40200" cy="47100"/>
          </a:xfrm>
          <a:custGeom>
            <a:avLst/>
            <a:gdLst/>
            <a:ahLst/>
            <a:cxnLst/>
            <a:rect l="0" t="0" r="0" b="0"/>
            <a:pathLst>
              <a:path w="120000" h="120000" extrusionOk="0">
                <a:moveTo>
                  <a:pt x="0" y="59204"/>
                </a:moveTo>
                <a:lnTo>
                  <a:pt x="0" y="59204"/>
                </a:lnTo>
                <a:cubicBezTo>
                  <a:pt x="0" y="41708"/>
                  <a:pt x="4758" y="28276"/>
                  <a:pt x="15724" y="16082"/>
                </a:cubicBezTo>
                <a:cubicBezTo>
                  <a:pt x="26689" y="5301"/>
                  <a:pt x="40965" y="0"/>
                  <a:pt x="59793" y="0"/>
                </a:cubicBezTo>
                <a:cubicBezTo>
                  <a:pt x="78827" y="0"/>
                  <a:pt x="92896" y="5301"/>
                  <a:pt x="104068" y="16082"/>
                </a:cubicBezTo>
                <a:cubicBezTo>
                  <a:pt x="115034" y="28276"/>
                  <a:pt x="119793" y="41708"/>
                  <a:pt x="119793" y="59204"/>
                </a:cubicBezTo>
                <a:cubicBezTo>
                  <a:pt x="119793" y="60618"/>
                  <a:pt x="119793" y="60618"/>
                  <a:pt x="119793" y="60618"/>
                </a:cubicBezTo>
                <a:cubicBezTo>
                  <a:pt x="119793" y="78114"/>
                  <a:pt x="115034" y="92960"/>
                  <a:pt x="104068" y="103740"/>
                </a:cubicBezTo>
                <a:cubicBezTo>
                  <a:pt x="92896" y="114521"/>
                  <a:pt x="78827" y="119823"/>
                  <a:pt x="59793" y="119823"/>
                </a:cubicBezTo>
                <a:cubicBezTo>
                  <a:pt x="40965" y="119823"/>
                  <a:pt x="26689" y="114521"/>
                  <a:pt x="15724" y="103740"/>
                </a:cubicBezTo>
                <a:cubicBezTo>
                  <a:pt x="4758" y="91546"/>
                  <a:pt x="0" y="78114"/>
                  <a:pt x="0" y="60618"/>
                </a:cubicBezTo>
                <a:lnTo>
                  <a:pt x="0" y="59204"/>
                </a:lnTo>
                <a:close/>
                <a:moveTo>
                  <a:pt x="23586" y="60618"/>
                </a:moveTo>
                <a:lnTo>
                  <a:pt x="23586" y="60618"/>
                </a:lnTo>
                <a:cubicBezTo>
                  <a:pt x="23586" y="72812"/>
                  <a:pt x="26689" y="83593"/>
                  <a:pt x="33103" y="91546"/>
                </a:cubicBezTo>
                <a:cubicBezTo>
                  <a:pt x="39310" y="99675"/>
                  <a:pt x="48827" y="103740"/>
                  <a:pt x="59793" y="103740"/>
                </a:cubicBezTo>
                <a:cubicBezTo>
                  <a:pt x="72413" y="103740"/>
                  <a:pt x="80482" y="99675"/>
                  <a:pt x="86689" y="91546"/>
                </a:cubicBezTo>
                <a:cubicBezTo>
                  <a:pt x="92896" y="83593"/>
                  <a:pt x="96206" y="72812"/>
                  <a:pt x="96206" y="60618"/>
                </a:cubicBezTo>
                <a:cubicBezTo>
                  <a:pt x="96206" y="59204"/>
                  <a:pt x="96206" y="59204"/>
                  <a:pt x="96206" y="59204"/>
                </a:cubicBezTo>
                <a:cubicBezTo>
                  <a:pt x="96206" y="47187"/>
                  <a:pt x="92896" y="36229"/>
                  <a:pt x="86689" y="28276"/>
                </a:cubicBezTo>
                <a:cubicBezTo>
                  <a:pt x="80482" y="20147"/>
                  <a:pt x="70758" y="16082"/>
                  <a:pt x="59793" y="16082"/>
                </a:cubicBezTo>
                <a:cubicBezTo>
                  <a:pt x="48827" y="16082"/>
                  <a:pt x="39310" y="20147"/>
                  <a:pt x="33103" y="28276"/>
                </a:cubicBezTo>
                <a:cubicBezTo>
                  <a:pt x="26689" y="36229"/>
                  <a:pt x="23586" y="47187"/>
                  <a:pt x="23586" y="59204"/>
                </a:cubicBezTo>
                <a:lnTo>
                  <a:pt x="23586" y="60618"/>
                </a:lnTo>
                <a:close/>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7" name="Shape 457"/>
          <p:cNvSpPr/>
          <p:nvPr/>
        </p:nvSpPr>
        <p:spPr>
          <a:xfrm>
            <a:off x="8884390" y="468117"/>
            <a:ext cx="36600" cy="45900"/>
          </a:xfrm>
          <a:custGeom>
            <a:avLst/>
            <a:gdLst/>
            <a:ahLst/>
            <a:cxnLst/>
            <a:rect l="0" t="0" r="0" b="0"/>
            <a:pathLst>
              <a:path w="120000" h="120000" extrusionOk="0">
                <a:moveTo>
                  <a:pt x="24318" y="2710"/>
                </a:moveTo>
                <a:lnTo>
                  <a:pt x="24318" y="2710"/>
                </a:lnTo>
                <a:cubicBezTo>
                  <a:pt x="25909" y="19337"/>
                  <a:pt x="25909" y="19337"/>
                  <a:pt x="25909" y="19337"/>
                </a:cubicBezTo>
                <a:cubicBezTo>
                  <a:pt x="31363" y="13734"/>
                  <a:pt x="36363" y="8313"/>
                  <a:pt x="43409" y="5421"/>
                </a:cubicBezTo>
                <a:cubicBezTo>
                  <a:pt x="52045" y="1445"/>
                  <a:pt x="60681" y="0"/>
                  <a:pt x="69318" y="0"/>
                </a:cubicBezTo>
                <a:cubicBezTo>
                  <a:pt x="85000" y="0"/>
                  <a:pt x="97045" y="4156"/>
                  <a:pt x="105681" y="11024"/>
                </a:cubicBezTo>
                <a:cubicBezTo>
                  <a:pt x="114318" y="19337"/>
                  <a:pt x="119772" y="30361"/>
                  <a:pt x="119772" y="45542"/>
                </a:cubicBezTo>
                <a:cubicBezTo>
                  <a:pt x="119772" y="119819"/>
                  <a:pt x="119772" y="119819"/>
                  <a:pt x="119772" y="119819"/>
                </a:cubicBezTo>
                <a:cubicBezTo>
                  <a:pt x="91818" y="119819"/>
                  <a:pt x="91818" y="119819"/>
                  <a:pt x="91818" y="119819"/>
                </a:cubicBezTo>
                <a:cubicBezTo>
                  <a:pt x="91818" y="46807"/>
                  <a:pt x="91818" y="46807"/>
                  <a:pt x="91818" y="46807"/>
                </a:cubicBezTo>
                <a:cubicBezTo>
                  <a:pt x="91818" y="35783"/>
                  <a:pt x="90227" y="28915"/>
                  <a:pt x="85000" y="24759"/>
                </a:cubicBezTo>
                <a:cubicBezTo>
                  <a:pt x="79772" y="19337"/>
                  <a:pt x="71136" y="17891"/>
                  <a:pt x="60681" y="17891"/>
                </a:cubicBezTo>
                <a:cubicBezTo>
                  <a:pt x="53636" y="17891"/>
                  <a:pt x="46818" y="19337"/>
                  <a:pt x="39772" y="22048"/>
                </a:cubicBezTo>
                <a:cubicBezTo>
                  <a:pt x="34772" y="24759"/>
                  <a:pt x="29545" y="27469"/>
                  <a:pt x="25909" y="33072"/>
                </a:cubicBezTo>
                <a:cubicBezTo>
                  <a:pt x="25909" y="119819"/>
                  <a:pt x="25909" y="119819"/>
                  <a:pt x="25909" y="119819"/>
                </a:cubicBezTo>
                <a:cubicBezTo>
                  <a:pt x="0" y="119819"/>
                  <a:pt x="0" y="119819"/>
                  <a:pt x="0" y="119819"/>
                </a:cubicBezTo>
                <a:cubicBezTo>
                  <a:pt x="0" y="2710"/>
                  <a:pt x="0" y="2710"/>
                  <a:pt x="0" y="2710"/>
                </a:cubicBezTo>
                <a:lnTo>
                  <a:pt x="24318" y="2710"/>
                </a:ln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8" name="Shape 458"/>
          <p:cNvSpPr/>
          <p:nvPr/>
        </p:nvSpPr>
        <p:spPr>
          <a:xfrm>
            <a:off x="8930164" y="468117"/>
            <a:ext cx="36000" cy="47100"/>
          </a:xfrm>
          <a:custGeom>
            <a:avLst/>
            <a:gdLst/>
            <a:ahLst/>
            <a:cxnLst/>
            <a:rect l="0" t="0" r="0" b="0"/>
            <a:pathLst>
              <a:path w="120000" h="120000" extrusionOk="0">
                <a:moveTo>
                  <a:pt x="93461" y="86244"/>
                </a:moveTo>
                <a:lnTo>
                  <a:pt x="93461" y="86244"/>
                </a:lnTo>
                <a:cubicBezTo>
                  <a:pt x="93461" y="82179"/>
                  <a:pt x="89769" y="78114"/>
                  <a:pt x="86307" y="75463"/>
                </a:cubicBezTo>
                <a:cubicBezTo>
                  <a:pt x="81000" y="72812"/>
                  <a:pt x="72230" y="69985"/>
                  <a:pt x="60000" y="67334"/>
                </a:cubicBezTo>
                <a:cubicBezTo>
                  <a:pt x="42230" y="64506"/>
                  <a:pt x="28153" y="60618"/>
                  <a:pt x="19384" y="55316"/>
                </a:cubicBezTo>
                <a:cubicBezTo>
                  <a:pt x="9000" y="49837"/>
                  <a:pt x="5538" y="43122"/>
                  <a:pt x="5538" y="33755"/>
                </a:cubicBezTo>
                <a:cubicBezTo>
                  <a:pt x="5538" y="24212"/>
                  <a:pt x="10615" y="17496"/>
                  <a:pt x="19384" y="10780"/>
                </a:cubicBezTo>
                <a:cubicBezTo>
                  <a:pt x="30000" y="4064"/>
                  <a:pt x="44076" y="0"/>
                  <a:pt x="60000" y="0"/>
                </a:cubicBezTo>
                <a:cubicBezTo>
                  <a:pt x="77538" y="0"/>
                  <a:pt x="91615" y="4064"/>
                  <a:pt x="102230" y="10780"/>
                </a:cubicBezTo>
                <a:cubicBezTo>
                  <a:pt x="112615" y="17496"/>
                  <a:pt x="117923" y="25625"/>
                  <a:pt x="117923" y="34992"/>
                </a:cubicBezTo>
                <a:cubicBezTo>
                  <a:pt x="116307" y="36229"/>
                  <a:pt x="116307" y="36229"/>
                  <a:pt x="116307" y="36229"/>
                </a:cubicBezTo>
                <a:cubicBezTo>
                  <a:pt x="91615" y="36229"/>
                  <a:pt x="91615" y="36229"/>
                  <a:pt x="91615" y="36229"/>
                </a:cubicBezTo>
                <a:cubicBezTo>
                  <a:pt x="91615" y="30927"/>
                  <a:pt x="87923" y="26863"/>
                  <a:pt x="82846" y="22798"/>
                </a:cubicBezTo>
                <a:cubicBezTo>
                  <a:pt x="77538" y="18910"/>
                  <a:pt x="68538" y="16082"/>
                  <a:pt x="60000" y="16082"/>
                </a:cubicBezTo>
                <a:cubicBezTo>
                  <a:pt x="51000" y="16082"/>
                  <a:pt x="44076" y="18910"/>
                  <a:pt x="38769" y="21561"/>
                </a:cubicBezTo>
                <a:cubicBezTo>
                  <a:pt x="35307" y="25625"/>
                  <a:pt x="31846" y="29690"/>
                  <a:pt x="31846" y="33755"/>
                </a:cubicBezTo>
                <a:cubicBezTo>
                  <a:pt x="31846" y="37643"/>
                  <a:pt x="33461" y="41708"/>
                  <a:pt x="38769" y="44536"/>
                </a:cubicBezTo>
                <a:cubicBezTo>
                  <a:pt x="42230" y="47187"/>
                  <a:pt x="51000" y="48424"/>
                  <a:pt x="63461" y="51075"/>
                </a:cubicBezTo>
                <a:cubicBezTo>
                  <a:pt x="82846" y="53902"/>
                  <a:pt x="96923" y="57967"/>
                  <a:pt x="105692" y="63269"/>
                </a:cubicBezTo>
                <a:cubicBezTo>
                  <a:pt x="114461" y="68748"/>
                  <a:pt x="119769" y="76701"/>
                  <a:pt x="119769" y="84830"/>
                </a:cubicBezTo>
                <a:cubicBezTo>
                  <a:pt x="119769" y="95611"/>
                  <a:pt x="114461" y="103740"/>
                  <a:pt x="103846" y="110456"/>
                </a:cubicBezTo>
                <a:cubicBezTo>
                  <a:pt x="93461" y="115758"/>
                  <a:pt x="79153" y="119823"/>
                  <a:pt x="61615" y="119823"/>
                </a:cubicBezTo>
                <a:cubicBezTo>
                  <a:pt x="42230" y="119823"/>
                  <a:pt x="26538" y="115758"/>
                  <a:pt x="15923" y="107805"/>
                </a:cubicBezTo>
                <a:cubicBezTo>
                  <a:pt x="5538" y="101089"/>
                  <a:pt x="0" y="92960"/>
                  <a:pt x="0" y="82179"/>
                </a:cubicBezTo>
                <a:lnTo>
                  <a:pt x="0" y="82179"/>
                </a:lnTo>
                <a:cubicBezTo>
                  <a:pt x="26538" y="82179"/>
                  <a:pt x="26538" y="82179"/>
                  <a:pt x="26538" y="82179"/>
                </a:cubicBezTo>
                <a:cubicBezTo>
                  <a:pt x="28153" y="88895"/>
                  <a:pt x="31846" y="94197"/>
                  <a:pt x="37153" y="98438"/>
                </a:cubicBezTo>
                <a:cubicBezTo>
                  <a:pt x="44076" y="101089"/>
                  <a:pt x="52846" y="103740"/>
                  <a:pt x="61615" y="103740"/>
                </a:cubicBezTo>
                <a:cubicBezTo>
                  <a:pt x="70384" y="103740"/>
                  <a:pt x="79153" y="101089"/>
                  <a:pt x="84461" y="98438"/>
                </a:cubicBezTo>
                <a:cubicBezTo>
                  <a:pt x="89769" y="95611"/>
                  <a:pt x="93461" y="91546"/>
                  <a:pt x="93461" y="86244"/>
                </a:cubicBezTo>
              </a:path>
            </a:pathLst>
          </a:custGeom>
          <a:solidFill>
            <a:srgbClr val="4E4E51"/>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Calibri"/>
              <a:ea typeface="Calibri"/>
              <a:cs typeface="Calibri"/>
              <a:sym typeface="Calibri"/>
            </a:endParaRPr>
          </a:p>
        </p:txBody>
      </p:sp>
      <p:sp>
        <p:nvSpPr>
          <p:cNvPr id="459" name="Shape 459"/>
          <p:cNvSpPr/>
          <p:nvPr/>
        </p:nvSpPr>
        <p:spPr>
          <a:xfrm>
            <a:off x="-22950" y="4947651"/>
            <a:ext cx="361200" cy="210300"/>
          </a:xfrm>
          <a:prstGeom prst="rect">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460" name="Shape 460"/>
          <p:cNvSpPr/>
          <p:nvPr/>
        </p:nvSpPr>
        <p:spPr>
          <a:xfrm>
            <a:off x="-11" y="4947651"/>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461" name="Shape 461"/>
          <p:cNvSpPr/>
          <p:nvPr/>
        </p:nvSpPr>
        <p:spPr>
          <a:xfrm rot="10800000">
            <a:off x="464044" y="4947838"/>
            <a:ext cx="716700" cy="210300"/>
          </a:xfrm>
          <a:prstGeom prst="trapezoid">
            <a:avLst>
              <a:gd name="adj" fmla="val 114858"/>
            </a:avLst>
          </a:prstGeom>
          <a:solidFill>
            <a:srgbClr val="4285F4"/>
          </a:solidFill>
          <a:ln>
            <a:noFill/>
          </a:ln>
        </p:spPr>
        <p:txBody>
          <a:bodyPr lIns="91425" tIns="91425" rIns="91425" bIns="91425" anchor="ctr" anchorCtr="0">
            <a:noAutofit/>
          </a:bodyPr>
          <a:lstStyle/>
          <a:p>
            <a:pPr lvl="0">
              <a:spcBef>
                <a:spcPts val="0"/>
              </a:spcBef>
              <a:buNone/>
            </a:pPr>
            <a:endParaRPr/>
          </a:p>
        </p:txBody>
      </p:sp>
      <p:sp>
        <p:nvSpPr>
          <p:cNvPr id="462" name="Shape 462"/>
          <p:cNvSpPr/>
          <p:nvPr/>
        </p:nvSpPr>
        <p:spPr>
          <a:xfrm rot="10800000">
            <a:off x="464044"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463" name="Shape 463"/>
          <p:cNvSpPr/>
          <p:nvPr/>
        </p:nvSpPr>
        <p:spPr>
          <a:xfrm>
            <a:off x="933259" y="4947651"/>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464" name="Shape 464"/>
          <p:cNvSpPr/>
          <p:nvPr/>
        </p:nvSpPr>
        <p:spPr>
          <a:xfrm rot="10800000">
            <a:off x="1397316" y="4947838"/>
            <a:ext cx="716700" cy="210300"/>
          </a:xfrm>
          <a:prstGeom prst="trapezoid">
            <a:avLst>
              <a:gd name="adj" fmla="val 114858"/>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465" name="Shape 465"/>
          <p:cNvSpPr/>
          <p:nvPr/>
        </p:nvSpPr>
        <p:spPr>
          <a:xfrm rot="10800000">
            <a:off x="1397316"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466" name="Shape 466"/>
          <p:cNvSpPr/>
          <p:nvPr/>
        </p:nvSpPr>
        <p:spPr>
          <a:xfrm>
            <a:off x="1866521" y="4947651"/>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467" name="Shape 467"/>
          <p:cNvSpPr/>
          <p:nvPr/>
        </p:nvSpPr>
        <p:spPr>
          <a:xfrm rot="10800000">
            <a:off x="2330578" y="4947838"/>
            <a:ext cx="716700" cy="210300"/>
          </a:xfrm>
          <a:prstGeom prst="trapezoid">
            <a:avLst>
              <a:gd name="adj" fmla="val 114858"/>
            </a:avLst>
          </a:prstGeom>
          <a:solidFill>
            <a:srgbClr val="FBBC05"/>
          </a:solidFill>
          <a:ln>
            <a:noFill/>
          </a:ln>
        </p:spPr>
        <p:txBody>
          <a:bodyPr lIns="91425" tIns="91425" rIns="91425" bIns="91425" anchor="ctr" anchorCtr="0">
            <a:noAutofit/>
          </a:bodyPr>
          <a:lstStyle/>
          <a:p>
            <a:pPr lvl="0">
              <a:spcBef>
                <a:spcPts val="0"/>
              </a:spcBef>
              <a:buNone/>
            </a:pPr>
            <a:endParaRPr/>
          </a:p>
        </p:txBody>
      </p:sp>
      <p:sp>
        <p:nvSpPr>
          <p:cNvPr id="468" name="Shape 468"/>
          <p:cNvSpPr/>
          <p:nvPr/>
        </p:nvSpPr>
        <p:spPr>
          <a:xfrm rot="10800000">
            <a:off x="2330578"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
        <p:nvSpPr>
          <p:cNvPr id="469" name="Shape 469"/>
          <p:cNvSpPr/>
          <p:nvPr/>
        </p:nvSpPr>
        <p:spPr>
          <a:xfrm>
            <a:off x="2799793" y="4947651"/>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470" name="Shape 470"/>
          <p:cNvSpPr/>
          <p:nvPr/>
        </p:nvSpPr>
        <p:spPr>
          <a:xfrm rot="10800000">
            <a:off x="3263850" y="4947838"/>
            <a:ext cx="716700" cy="210300"/>
          </a:xfrm>
          <a:prstGeom prst="trapezoid">
            <a:avLst>
              <a:gd name="adj" fmla="val 114858"/>
            </a:avLst>
          </a:prstGeom>
          <a:solidFill>
            <a:srgbClr val="34A852"/>
          </a:solidFill>
          <a:ln>
            <a:noFill/>
          </a:ln>
        </p:spPr>
        <p:txBody>
          <a:bodyPr lIns="91425" tIns="91425" rIns="91425" bIns="91425" anchor="ctr" anchorCtr="0">
            <a:noAutofit/>
          </a:bodyPr>
          <a:lstStyle/>
          <a:p>
            <a:pPr lvl="0">
              <a:spcBef>
                <a:spcPts val="0"/>
              </a:spcBef>
              <a:buNone/>
            </a:pPr>
            <a:endParaRPr/>
          </a:p>
        </p:txBody>
      </p:sp>
      <p:sp>
        <p:nvSpPr>
          <p:cNvPr id="471" name="Shape 471"/>
          <p:cNvSpPr/>
          <p:nvPr/>
        </p:nvSpPr>
        <p:spPr>
          <a:xfrm rot="10800000">
            <a:off x="3263850" y="4947838"/>
            <a:ext cx="716700" cy="210300"/>
          </a:xfrm>
          <a:prstGeom prst="trapezoid">
            <a:avLst>
              <a:gd name="adj" fmla="val 114858"/>
            </a:avLst>
          </a:prstGeom>
          <a:solidFill>
            <a:srgbClr val="000000">
              <a:alpha val="12850"/>
            </a:srgbClr>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asic">
    <p:spTree>
      <p:nvGrpSpPr>
        <p:cNvPr id="1" name="Shape 476"/>
        <p:cNvGrpSpPr/>
        <p:nvPr/>
      </p:nvGrpSpPr>
      <p:grpSpPr>
        <a:xfrm>
          <a:off x="0" y="0"/>
          <a:ext cx="0" cy="0"/>
          <a:chOff x="0" y="0"/>
          <a:chExt cx="0" cy="0"/>
        </a:xfrm>
      </p:grpSpPr>
      <p:pic>
        <p:nvPicPr>
          <p:cNvPr id="477" name="Shape 477" descr="g_yt_lockup_2015-blacktight.png"/>
          <p:cNvPicPr preferRelativeResize="0"/>
          <p:nvPr/>
        </p:nvPicPr>
        <p:blipFill rotWithShape="1">
          <a:blip r:embed="rId2">
            <a:alphaModFix amt="18000"/>
          </a:blip>
          <a:srcRect/>
          <a:stretch/>
        </p:blipFill>
        <p:spPr>
          <a:xfrm>
            <a:off x="8348625" y="4827079"/>
            <a:ext cx="659250" cy="2637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big hex gray">
    <p:spTree>
      <p:nvGrpSpPr>
        <p:cNvPr id="1" name="Shape 478"/>
        <p:cNvGrpSpPr/>
        <p:nvPr/>
      </p:nvGrpSpPr>
      <p:grpSpPr>
        <a:xfrm>
          <a:off x="0" y="0"/>
          <a:ext cx="0" cy="0"/>
          <a:chOff x="0" y="0"/>
          <a:chExt cx="0" cy="0"/>
        </a:xfrm>
      </p:grpSpPr>
      <p:pic>
        <p:nvPicPr>
          <p:cNvPr id="479" name="Shape 479" descr="g_yt_lockup_2015-blacktight.png"/>
          <p:cNvPicPr preferRelativeResize="0"/>
          <p:nvPr/>
        </p:nvPicPr>
        <p:blipFill rotWithShape="1">
          <a:blip r:embed="rId2">
            <a:alphaModFix amt="18000"/>
          </a:blip>
          <a:srcRect/>
          <a:stretch/>
        </p:blipFill>
        <p:spPr>
          <a:xfrm>
            <a:off x="8348625" y="4827079"/>
            <a:ext cx="659250" cy="263700"/>
          </a:xfrm>
          <a:prstGeom prst="rect">
            <a:avLst/>
          </a:prstGeom>
          <a:noFill/>
          <a:ln>
            <a:noFill/>
          </a:ln>
        </p:spPr>
      </p:pic>
      <p:pic>
        <p:nvPicPr>
          <p:cNvPr id="480" name="Shape 480" descr="hexapage-d.png"/>
          <p:cNvPicPr preferRelativeResize="0"/>
          <p:nvPr/>
        </p:nvPicPr>
        <p:blipFill rotWithShape="1">
          <a:blip r:embed="rId3">
            <a:alphaModFix amt="54000"/>
          </a:blip>
          <a:srcRect/>
          <a:stretch/>
        </p:blipFill>
        <p:spPr>
          <a:xfrm>
            <a:off x="0" y="0"/>
            <a:ext cx="9144000" cy="51435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orange 1">
    <p:bg>
      <p:bgPr>
        <a:solidFill>
          <a:srgbClr val="F09300"/>
        </a:solidFill>
        <a:effectLst/>
      </p:bgPr>
    </p:bg>
    <p:spTree>
      <p:nvGrpSpPr>
        <p:cNvPr id="1" name="Shape 481"/>
        <p:cNvGrpSpPr/>
        <p:nvPr/>
      </p:nvGrpSpPr>
      <p:grpSpPr>
        <a:xfrm>
          <a:off x="0" y="0"/>
          <a:ext cx="0" cy="0"/>
          <a:chOff x="0" y="0"/>
          <a:chExt cx="0" cy="0"/>
        </a:xfrm>
      </p:grpSpPr>
      <p:pic>
        <p:nvPicPr>
          <p:cNvPr id="482" name="Shape 482" descr="hexapage-c.png"/>
          <p:cNvPicPr preferRelativeResize="0"/>
          <p:nvPr/>
        </p:nvPicPr>
        <p:blipFill rotWithShape="1">
          <a:blip r:embed="rId2">
            <a:alphaModFix amt="40000"/>
          </a:blip>
          <a:srcRect/>
          <a:stretch/>
        </p:blipFill>
        <p:spPr>
          <a:xfrm>
            <a:off x="0" y="0"/>
            <a:ext cx="9144000" cy="5143500"/>
          </a:xfrm>
          <a:prstGeom prst="rect">
            <a:avLst/>
          </a:prstGeom>
          <a:noFill/>
          <a:ln>
            <a:noFill/>
          </a:ln>
        </p:spPr>
      </p:pic>
      <p:pic>
        <p:nvPicPr>
          <p:cNvPr id="483" name="Shape 483" descr="g_yt_lockup_2015-whitetight.png"/>
          <p:cNvPicPr preferRelativeResize="0"/>
          <p:nvPr/>
        </p:nvPicPr>
        <p:blipFill rotWithShape="1">
          <a:blip r:embed="rId3">
            <a:alphaModFix amt="40000"/>
          </a:blip>
          <a:srcRect/>
          <a:stretch/>
        </p:blipFill>
        <p:spPr>
          <a:xfrm>
            <a:off x="8348625" y="4827079"/>
            <a:ext cx="659250" cy="2637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gray hex 1">
    <p:bg>
      <p:bgPr>
        <a:solidFill>
          <a:schemeClr val="dk2"/>
        </a:solidFill>
        <a:effectLst/>
      </p:bgPr>
    </p:bg>
    <p:spTree>
      <p:nvGrpSpPr>
        <p:cNvPr id="1" name="Shape 484"/>
        <p:cNvGrpSpPr/>
        <p:nvPr/>
      </p:nvGrpSpPr>
      <p:grpSpPr>
        <a:xfrm>
          <a:off x="0" y="0"/>
          <a:ext cx="0" cy="0"/>
          <a:chOff x="0" y="0"/>
          <a:chExt cx="0" cy="0"/>
        </a:xfrm>
      </p:grpSpPr>
      <p:pic>
        <p:nvPicPr>
          <p:cNvPr id="485" name="Shape 485" descr="hexapage-c.png"/>
          <p:cNvPicPr preferRelativeResize="0"/>
          <p:nvPr/>
        </p:nvPicPr>
        <p:blipFill rotWithShape="1">
          <a:blip r:embed="rId2">
            <a:alphaModFix amt="40000"/>
          </a:blip>
          <a:srcRect/>
          <a:stretch/>
        </p:blipFill>
        <p:spPr>
          <a:xfrm>
            <a:off x="0" y="0"/>
            <a:ext cx="9144000" cy="5143500"/>
          </a:xfrm>
          <a:prstGeom prst="rect">
            <a:avLst/>
          </a:prstGeom>
          <a:noFill/>
          <a:ln>
            <a:noFill/>
          </a:ln>
        </p:spPr>
      </p:pic>
      <p:pic>
        <p:nvPicPr>
          <p:cNvPr id="486" name="Shape 486" descr="g_yt_lockup_2015-whitetight.png"/>
          <p:cNvPicPr preferRelativeResize="0"/>
          <p:nvPr/>
        </p:nvPicPr>
        <p:blipFill rotWithShape="1">
          <a:blip r:embed="rId3">
            <a:alphaModFix amt="40000"/>
          </a:blip>
          <a:srcRect/>
          <a:stretch/>
        </p:blipFill>
        <p:spPr>
          <a:xfrm>
            <a:off x="8348625" y="4827079"/>
            <a:ext cx="659250" cy="2637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basic redbug">
    <p:spTree>
      <p:nvGrpSpPr>
        <p:cNvPr id="1" name="Shape 487"/>
        <p:cNvGrpSpPr/>
        <p:nvPr/>
      </p:nvGrpSpPr>
      <p:grpSpPr>
        <a:xfrm>
          <a:off x="0" y="0"/>
          <a:ext cx="0" cy="0"/>
          <a:chOff x="0" y="0"/>
          <a:chExt cx="0" cy="0"/>
        </a:xfrm>
      </p:grpSpPr>
      <p:pic>
        <p:nvPicPr>
          <p:cNvPr id="488" name="Shape 488" descr="g_yt_lockup-E5252D_tight.png"/>
          <p:cNvPicPr preferRelativeResize="0"/>
          <p:nvPr/>
        </p:nvPicPr>
        <p:blipFill rotWithShape="1">
          <a:blip r:embed="rId2">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basic black">
    <p:bg>
      <p:bgPr>
        <a:solidFill>
          <a:srgbClr val="000000"/>
        </a:solidFill>
        <a:effectLst/>
      </p:bgPr>
    </p:bg>
    <p:spTree>
      <p:nvGrpSpPr>
        <p:cNvPr id="1" name="Shape 489"/>
        <p:cNvGrpSpPr/>
        <p:nvPr/>
      </p:nvGrpSpPr>
      <p:grpSpPr>
        <a:xfrm>
          <a:off x="0" y="0"/>
          <a:ext cx="0" cy="0"/>
          <a:chOff x="0" y="0"/>
          <a:chExt cx="0" cy="0"/>
        </a:xfrm>
      </p:grpSpPr>
      <p:sp>
        <p:nvSpPr>
          <p:cNvPr id="490" name="Shape 490"/>
          <p:cNvSpPr/>
          <p:nvPr/>
        </p:nvSpPr>
        <p:spPr>
          <a:xfrm>
            <a:off x="7718300" y="4683150"/>
            <a:ext cx="1383000" cy="391500"/>
          </a:xfrm>
          <a:prstGeom prst="rect">
            <a:avLst/>
          </a:prstGeom>
          <a:solidFill>
            <a:srgbClr val="000000">
              <a:alpha val="49930"/>
            </a:srgbClr>
          </a:solidFill>
          <a:ln>
            <a:noFill/>
          </a:ln>
        </p:spPr>
        <p:txBody>
          <a:bodyPr lIns="91425" tIns="91425" rIns="91425" bIns="91425" anchor="ctr" anchorCtr="0">
            <a:noAutofit/>
          </a:bodyPr>
          <a:lstStyle/>
          <a:p>
            <a:pPr lvl="0">
              <a:spcBef>
                <a:spcPts val="0"/>
              </a:spcBef>
              <a:buNone/>
            </a:pPr>
            <a:endParaRPr/>
          </a:p>
        </p:txBody>
      </p:sp>
      <p:pic>
        <p:nvPicPr>
          <p:cNvPr id="491" name="Shape 491" descr="g_yt_lockup_2015-whitetight.png"/>
          <p:cNvPicPr preferRelativeResize="0"/>
          <p:nvPr/>
        </p:nvPicPr>
        <p:blipFill rotWithShape="1">
          <a:blip r:embed="rId2">
            <a:alphaModFix amt="30000"/>
          </a:blip>
          <a:srcRect/>
          <a:stretch/>
        </p:blipFill>
        <p:spPr>
          <a:xfrm>
            <a:off x="8348625" y="4827079"/>
            <a:ext cx="659250" cy="2637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cover">
    <p:bg>
      <p:bgPr>
        <a:solidFill>
          <a:srgbClr val="E52526"/>
        </a:solidFill>
        <a:effectLst/>
      </p:bgPr>
    </p:bg>
    <p:spTree>
      <p:nvGrpSpPr>
        <p:cNvPr id="1" name="Shape 492"/>
        <p:cNvGrpSpPr/>
        <p:nvPr/>
      </p:nvGrpSpPr>
      <p:grpSpPr>
        <a:xfrm>
          <a:off x="0" y="0"/>
          <a:ext cx="0" cy="0"/>
          <a:chOff x="0" y="0"/>
          <a:chExt cx="0" cy="0"/>
        </a:xfrm>
      </p:grpSpPr>
      <p:pic>
        <p:nvPicPr>
          <p:cNvPr id="493" name="Shape 493" descr="hive_bg-b.png"/>
          <p:cNvPicPr preferRelativeResize="0"/>
          <p:nvPr/>
        </p:nvPicPr>
        <p:blipFill rotWithShape="1">
          <a:blip r:embed="rId2">
            <a:alphaModFix/>
          </a:blip>
          <a:srcRect/>
          <a:stretch/>
        </p:blipFill>
        <p:spPr>
          <a:xfrm>
            <a:off x="0" y="0"/>
            <a:ext cx="9144000" cy="5143500"/>
          </a:xfrm>
          <a:prstGeom prst="rect">
            <a:avLst/>
          </a:prstGeom>
          <a:noFill/>
          <a:ln>
            <a:noFill/>
          </a:ln>
        </p:spPr>
      </p:pic>
      <p:pic>
        <p:nvPicPr>
          <p:cNvPr id="494" name="Shape 494" descr="g_yt_lockup_2015-white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cover 1">
    <p:bg>
      <p:bgPr>
        <a:solidFill>
          <a:srgbClr val="E52526"/>
        </a:solidFill>
        <a:effectLst/>
      </p:bgPr>
    </p:bg>
    <p:spTree>
      <p:nvGrpSpPr>
        <p:cNvPr id="1" name="Shape 495"/>
        <p:cNvGrpSpPr/>
        <p:nvPr/>
      </p:nvGrpSpPr>
      <p:grpSpPr>
        <a:xfrm>
          <a:off x="0" y="0"/>
          <a:ext cx="0" cy="0"/>
          <a:chOff x="0" y="0"/>
          <a:chExt cx="0" cy="0"/>
        </a:xfrm>
      </p:grpSpPr>
      <p:pic>
        <p:nvPicPr>
          <p:cNvPr id="496" name="Shape 496" descr="hexapage-b.png"/>
          <p:cNvPicPr preferRelativeResize="0"/>
          <p:nvPr/>
        </p:nvPicPr>
        <p:blipFill rotWithShape="1">
          <a:blip r:embed="rId2">
            <a:alphaModFix/>
          </a:blip>
          <a:srcRect/>
          <a:stretch/>
        </p:blipFill>
        <p:spPr>
          <a:xfrm>
            <a:off x="0" y="0"/>
            <a:ext cx="9144000" cy="5143500"/>
          </a:xfrm>
          <a:prstGeom prst="rect">
            <a:avLst/>
          </a:prstGeom>
          <a:noFill/>
          <a:ln>
            <a:noFill/>
          </a:ln>
        </p:spPr>
      </p:pic>
      <p:pic>
        <p:nvPicPr>
          <p:cNvPr id="497" name="Shape 497" descr="g_yt_lockup_2015-white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hexset A">
    <p:spTree>
      <p:nvGrpSpPr>
        <p:cNvPr id="1" name="Shape 498"/>
        <p:cNvGrpSpPr/>
        <p:nvPr/>
      </p:nvGrpSpPr>
      <p:grpSpPr>
        <a:xfrm>
          <a:off x="0" y="0"/>
          <a:ext cx="0" cy="0"/>
          <a:chOff x="0" y="0"/>
          <a:chExt cx="0" cy="0"/>
        </a:xfrm>
      </p:grpSpPr>
      <p:pic>
        <p:nvPicPr>
          <p:cNvPr id="499" name="Shape 499" descr="hex_hdr-a.png"/>
          <p:cNvPicPr preferRelativeResize="0"/>
          <p:nvPr/>
        </p:nvPicPr>
        <p:blipFill rotWithShape="1">
          <a:blip r:embed="rId2">
            <a:alphaModFix/>
          </a:blip>
          <a:srcRect/>
          <a:stretch/>
        </p:blipFill>
        <p:spPr>
          <a:xfrm>
            <a:off x="0" y="0"/>
            <a:ext cx="9144000" cy="971550"/>
          </a:xfrm>
          <a:prstGeom prst="rect">
            <a:avLst/>
          </a:prstGeom>
          <a:noFill/>
          <a:ln>
            <a:noFill/>
          </a:ln>
        </p:spPr>
      </p:pic>
      <p:pic>
        <p:nvPicPr>
          <p:cNvPr id="500" name="Shape 500"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hexset E">
    <p:spTree>
      <p:nvGrpSpPr>
        <p:cNvPr id="1" name="Shape 501"/>
        <p:cNvGrpSpPr/>
        <p:nvPr/>
      </p:nvGrpSpPr>
      <p:grpSpPr>
        <a:xfrm>
          <a:off x="0" y="0"/>
          <a:ext cx="0" cy="0"/>
          <a:chOff x="0" y="0"/>
          <a:chExt cx="0" cy="0"/>
        </a:xfrm>
      </p:grpSpPr>
      <p:pic>
        <p:nvPicPr>
          <p:cNvPr id="502" name="Shape 502" descr="hex_hdr-f.png"/>
          <p:cNvPicPr preferRelativeResize="0"/>
          <p:nvPr/>
        </p:nvPicPr>
        <p:blipFill rotWithShape="1">
          <a:blip r:embed="rId2">
            <a:alphaModFix/>
          </a:blip>
          <a:srcRect/>
          <a:stretch/>
        </p:blipFill>
        <p:spPr>
          <a:xfrm>
            <a:off x="0" y="0"/>
            <a:ext cx="9144000" cy="971550"/>
          </a:xfrm>
          <a:prstGeom prst="rect">
            <a:avLst/>
          </a:prstGeom>
          <a:noFill/>
          <a:ln>
            <a:noFill/>
          </a:ln>
        </p:spPr>
      </p:pic>
      <p:pic>
        <p:nvPicPr>
          <p:cNvPr id="503" name="Shape 503"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hexset B">
    <p:spTree>
      <p:nvGrpSpPr>
        <p:cNvPr id="1" name="Shape 504"/>
        <p:cNvGrpSpPr/>
        <p:nvPr/>
      </p:nvGrpSpPr>
      <p:grpSpPr>
        <a:xfrm>
          <a:off x="0" y="0"/>
          <a:ext cx="0" cy="0"/>
          <a:chOff x="0" y="0"/>
          <a:chExt cx="0" cy="0"/>
        </a:xfrm>
      </p:grpSpPr>
      <p:pic>
        <p:nvPicPr>
          <p:cNvPr id="505" name="Shape 505" descr="hex_hdr-b.png"/>
          <p:cNvPicPr preferRelativeResize="0"/>
          <p:nvPr/>
        </p:nvPicPr>
        <p:blipFill rotWithShape="1">
          <a:blip r:embed="rId2">
            <a:alphaModFix/>
          </a:blip>
          <a:srcRect/>
          <a:stretch/>
        </p:blipFill>
        <p:spPr>
          <a:xfrm>
            <a:off x="0" y="0"/>
            <a:ext cx="9144000" cy="971550"/>
          </a:xfrm>
          <a:prstGeom prst="rect">
            <a:avLst/>
          </a:prstGeom>
          <a:noFill/>
          <a:ln>
            <a:noFill/>
          </a:ln>
        </p:spPr>
      </p:pic>
      <p:pic>
        <p:nvPicPr>
          <p:cNvPr id="506" name="Shape 506"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hexset C">
    <p:spTree>
      <p:nvGrpSpPr>
        <p:cNvPr id="1" name="Shape 507"/>
        <p:cNvGrpSpPr/>
        <p:nvPr/>
      </p:nvGrpSpPr>
      <p:grpSpPr>
        <a:xfrm>
          <a:off x="0" y="0"/>
          <a:ext cx="0" cy="0"/>
          <a:chOff x="0" y="0"/>
          <a:chExt cx="0" cy="0"/>
        </a:xfrm>
      </p:grpSpPr>
      <p:pic>
        <p:nvPicPr>
          <p:cNvPr id="508" name="Shape 508" descr="hex_hdr-d.png"/>
          <p:cNvPicPr preferRelativeResize="0"/>
          <p:nvPr/>
        </p:nvPicPr>
        <p:blipFill rotWithShape="1">
          <a:blip r:embed="rId2">
            <a:alphaModFix/>
          </a:blip>
          <a:srcRect/>
          <a:stretch/>
        </p:blipFill>
        <p:spPr>
          <a:xfrm>
            <a:off x="0" y="0"/>
            <a:ext cx="9144000" cy="971550"/>
          </a:xfrm>
          <a:prstGeom prst="rect">
            <a:avLst/>
          </a:prstGeom>
          <a:noFill/>
          <a:ln>
            <a:noFill/>
          </a:ln>
        </p:spPr>
      </p:pic>
      <p:pic>
        <p:nvPicPr>
          <p:cNvPr id="509" name="Shape 509"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hexset D">
    <p:spTree>
      <p:nvGrpSpPr>
        <p:cNvPr id="1" name="Shape 510"/>
        <p:cNvGrpSpPr/>
        <p:nvPr/>
      </p:nvGrpSpPr>
      <p:grpSpPr>
        <a:xfrm>
          <a:off x="0" y="0"/>
          <a:ext cx="0" cy="0"/>
          <a:chOff x="0" y="0"/>
          <a:chExt cx="0" cy="0"/>
        </a:xfrm>
      </p:grpSpPr>
      <p:pic>
        <p:nvPicPr>
          <p:cNvPr id="511" name="Shape 511" descr="hex_hdr-e.png"/>
          <p:cNvPicPr preferRelativeResize="0"/>
          <p:nvPr/>
        </p:nvPicPr>
        <p:blipFill rotWithShape="1">
          <a:blip r:embed="rId2">
            <a:alphaModFix/>
          </a:blip>
          <a:srcRect/>
          <a:stretch/>
        </p:blipFill>
        <p:spPr>
          <a:xfrm>
            <a:off x="0" y="0"/>
            <a:ext cx="9144000" cy="971550"/>
          </a:xfrm>
          <a:prstGeom prst="rect">
            <a:avLst/>
          </a:prstGeom>
          <a:noFill/>
          <a:ln>
            <a:noFill/>
          </a:ln>
        </p:spPr>
      </p:pic>
      <p:pic>
        <p:nvPicPr>
          <p:cNvPr id="512" name="Shape 512"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hex fade">
    <p:spTree>
      <p:nvGrpSpPr>
        <p:cNvPr id="1" name="Shape 513"/>
        <p:cNvGrpSpPr/>
        <p:nvPr/>
      </p:nvGrpSpPr>
      <p:grpSpPr>
        <a:xfrm>
          <a:off x="0" y="0"/>
          <a:ext cx="0" cy="0"/>
          <a:chOff x="0" y="0"/>
          <a:chExt cx="0" cy="0"/>
        </a:xfrm>
      </p:grpSpPr>
      <p:pic>
        <p:nvPicPr>
          <p:cNvPr id="514" name="Shape 514" descr="hive_bg-c.png"/>
          <p:cNvPicPr preferRelativeResize="0"/>
          <p:nvPr/>
        </p:nvPicPr>
        <p:blipFill>
          <a:blip r:embed="rId2">
            <a:alphaModFix amt="72000"/>
          </a:blip>
          <a:stretch>
            <a:fillRect/>
          </a:stretch>
        </p:blipFill>
        <p:spPr>
          <a:xfrm>
            <a:off x="0" y="0"/>
            <a:ext cx="9144000" cy="5143500"/>
          </a:xfrm>
          <a:prstGeom prst="rect">
            <a:avLst/>
          </a:prstGeom>
          <a:noFill/>
          <a:ln>
            <a:noFill/>
          </a:ln>
        </p:spPr>
      </p:pic>
      <p:sp>
        <p:nvSpPr>
          <p:cNvPr id="515" name="Shape 515"/>
          <p:cNvSpPr txBox="1"/>
          <p:nvPr/>
        </p:nvSpPr>
        <p:spPr>
          <a:xfrm>
            <a:off x="7928650" y="-353223"/>
            <a:ext cx="1215300" cy="237900"/>
          </a:xfrm>
          <a:prstGeom prst="rect">
            <a:avLst/>
          </a:prstGeom>
          <a:solidFill>
            <a:srgbClr val="D3372C">
              <a:alpha val="35200"/>
            </a:srgbClr>
          </a:solidFill>
          <a:ln>
            <a:noFill/>
          </a:ln>
        </p:spPr>
        <p:txBody>
          <a:bodyPr lIns="91425" tIns="91425" rIns="91425" bIns="91425" anchor="ctr" anchorCtr="0">
            <a:noAutofit/>
          </a:bodyPr>
          <a:lstStyle/>
          <a:p>
            <a:pPr lvl="0" algn="ctr" rtl="0">
              <a:spcBef>
                <a:spcPts val="0"/>
              </a:spcBef>
              <a:buNone/>
            </a:pPr>
            <a:r>
              <a:rPr lang="en" sz="800" b="1">
                <a:solidFill>
                  <a:srgbClr val="FFFFFF"/>
                </a:solidFill>
                <a:latin typeface="Roboto"/>
                <a:ea typeface="Roboto"/>
                <a:cs typeface="Roboto"/>
                <a:sym typeface="Roboto"/>
              </a:rPr>
              <a:t>INTERNAL ONLY</a:t>
            </a:r>
          </a:p>
        </p:txBody>
      </p:sp>
      <p:pic>
        <p:nvPicPr>
          <p:cNvPr id="516" name="Shape 516" descr="g_yt_lockup_2015-blacktight.png"/>
          <p:cNvPicPr preferRelativeResize="0"/>
          <p:nvPr/>
        </p:nvPicPr>
        <p:blipFill rotWithShape="1">
          <a:blip r:embed="rId3">
            <a:alphaModFix amt="18000"/>
          </a:blip>
          <a:srcRect/>
          <a:stretch/>
        </p:blipFill>
        <p:spPr>
          <a:xfrm>
            <a:off x="8348625" y="4827079"/>
            <a:ext cx="659250" cy="2637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big one">
    <p:spTree>
      <p:nvGrpSpPr>
        <p:cNvPr id="1" name="Shape 517"/>
        <p:cNvGrpSpPr/>
        <p:nvPr/>
      </p:nvGrpSpPr>
      <p:grpSpPr>
        <a:xfrm>
          <a:off x="0" y="0"/>
          <a:ext cx="0" cy="0"/>
          <a:chOff x="0" y="0"/>
          <a:chExt cx="0" cy="0"/>
        </a:xfrm>
      </p:grpSpPr>
      <p:pic>
        <p:nvPicPr>
          <p:cNvPr id="518" name="Shape 518" descr="1-E5252D-a.png"/>
          <p:cNvPicPr preferRelativeResize="0"/>
          <p:nvPr/>
        </p:nvPicPr>
        <p:blipFill rotWithShape="1">
          <a:blip r:embed="rId2">
            <a:alphaModFix/>
          </a:blip>
          <a:srcRect/>
          <a:stretch/>
        </p:blipFill>
        <p:spPr>
          <a:xfrm>
            <a:off x="52373" y="101774"/>
            <a:ext cx="1719225" cy="2426924"/>
          </a:xfrm>
          <a:prstGeom prst="rect">
            <a:avLst/>
          </a:prstGeom>
          <a:noFill/>
          <a:ln>
            <a:noFill/>
          </a:ln>
        </p:spPr>
      </p:pic>
      <p:pic>
        <p:nvPicPr>
          <p:cNvPr id="519" name="Shape 519"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big two">
    <p:spTree>
      <p:nvGrpSpPr>
        <p:cNvPr id="1" name="Shape 520"/>
        <p:cNvGrpSpPr/>
        <p:nvPr/>
      </p:nvGrpSpPr>
      <p:grpSpPr>
        <a:xfrm>
          <a:off x="0" y="0"/>
          <a:ext cx="0" cy="0"/>
          <a:chOff x="0" y="0"/>
          <a:chExt cx="0" cy="0"/>
        </a:xfrm>
      </p:grpSpPr>
      <p:pic>
        <p:nvPicPr>
          <p:cNvPr id="521" name="Shape 521" descr="2-E5252D-a.png"/>
          <p:cNvPicPr preferRelativeResize="0"/>
          <p:nvPr/>
        </p:nvPicPr>
        <p:blipFill rotWithShape="1">
          <a:blip r:embed="rId2">
            <a:alphaModFix/>
          </a:blip>
          <a:srcRect/>
          <a:stretch/>
        </p:blipFill>
        <p:spPr>
          <a:xfrm>
            <a:off x="-23826" y="101774"/>
            <a:ext cx="1719225" cy="2426924"/>
          </a:xfrm>
          <a:prstGeom prst="rect">
            <a:avLst/>
          </a:prstGeom>
          <a:noFill/>
          <a:ln>
            <a:noFill/>
          </a:ln>
        </p:spPr>
      </p:pic>
      <p:pic>
        <p:nvPicPr>
          <p:cNvPr id="522" name="Shape 522"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big three">
    <p:spTree>
      <p:nvGrpSpPr>
        <p:cNvPr id="1" name="Shape 523"/>
        <p:cNvGrpSpPr/>
        <p:nvPr/>
      </p:nvGrpSpPr>
      <p:grpSpPr>
        <a:xfrm>
          <a:off x="0" y="0"/>
          <a:ext cx="0" cy="0"/>
          <a:chOff x="0" y="0"/>
          <a:chExt cx="0" cy="0"/>
        </a:xfrm>
      </p:grpSpPr>
      <p:pic>
        <p:nvPicPr>
          <p:cNvPr id="524" name="Shape 524" descr="3-E5252D-a.png"/>
          <p:cNvPicPr preferRelativeResize="0"/>
          <p:nvPr/>
        </p:nvPicPr>
        <p:blipFill rotWithShape="1">
          <a:blip r:embed="rId2">
            <a:alphaModFix/>
          </a:blip>
          <a:srcRect/>
          <a:stretch/>
        </p:blipFill>
        <p:spPr>
          <a:xfrm>
            <a:off x="-23826" y="101774"/>
            <a:ext cx="1719225" cy="2426924"/>
          </a:xfrm>
          <a:prstGeom prst="rect">
            <a:avLst/>
          </a:prstGeom>
          <a:noFill/>
          <a:ln>
            <a:noFill/>
          </a:ln>
        </p:spPr>
      </p:pic>
      <p:pic>
        <p:nvPicPr>
          <p:cNvPr id="525" name="Shape 525"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big four">
    <p:spTree>
      <p:nvGrpSpPr>
        <p:cNvPr id="1" name="Shape 526"/>
        <p:cNvGrpSpPr/>
        <p:nvPr/>
      </p:nvGrpSpPr>
      <p:grpSpPr>
        <a:xfrm>
          <a:off x="0" y="0"/>
          <a:ext cx="0" cy="0"/>
          <a:chOff x="0" y="0"/>
          <a:chExt cx="0" cy="0"/>
        </a:xfrm>
      </p:grpSpPr>
      <p:pic>
        <p:nvPicPr>
          <p:cNvPr id="527" name="Shape 527" descr="4-E5252D-a.png"/>
          <p:cNvPicPr preferRelativeResize="0"/>
          <p:nvPr/>
        </p:nvPicPr>
        <p:blipFill rotWithShape="1">
          <a:blip r:embed="rId2">
            <a:alphaModFix/>
          </a:blip>
          <a:srcRect/>
          <a:stretch/>
        </p:blipFill>
        <p:spPr>
          <a:xfrm>
            <a:off x="-23826" y="101774"/>
            <a:ext cx="1719225" cy="2426924"/>
          </a:xfrm>
          <a:prstGeom prst="rect">
            <a:avLst/>
          </a:prstGeom>
          <a:noFill/>
          <a:ln>
            <a:noFill/>
          </a:ln>
        </p:spPr>
      </p:pic>
      <p:pic>
        <p:nvPicPr>
          <p:cNvPr id="528" name="Shape 528"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big five">
    <p:spTree>
      <p:nvGrpSpPr>
        <p:cNvPr id="1" name="Shape 529"/>
        <p:cNvGrpSpPr/>
        <p:nvPr/>
      </p:nvGrpSpPr>
      <p:grpSpPr>
        <a:xfrm>
          <a:off x="0" y="0"/>
          <a:ext cx="0" cy="0"/>
          <a:chOff x="0" y="0"/>
          <a:chExt cx="0" cy="0"/>
        </a:xfrm>
      </p:grpSpPr>
      <p:pic>
        <p:nvPicPr>
          <p:cNvPr id="530" name="Shape 530" descr="5-E5252D-a.png"/>
          <p:cNvPicPr preferRelativeResize="0"/>
          <p:nvPr/>
        </p:nvPicPr>
        <p:blipFill rotWithShape="1">
          <a:blip r:embed="rId2">
            <a:alphaModFix/>
          </a:blip>
          <a:srcRect/>
          <a:stretch/>
        </p:blipFill>
        <p:spPr>
          <a:xfrm>
            <a:off x="-23826" y="101774"/>
            <a:ext cx="1719225" cy="2426924"/>
          </a:xfrm>
          <a:prstGeom prst="rect">
            <a:avLst/>
          </a:prstGeom>
          <a:noFill/>
          <a:ln>
            <a:noFill/>
          </a:ln>
        </p:spPr>
      </p:pic>
      <p:pic>
        <p:nvPicPr>
          <p:cNvPr id="531" name="Shape 531"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big six">
    <p:spTree>
      <p:nvGrpSpPr>
        <p:cNvPr id="1" name="Shape 532"/>
        <p:cNvGrpSpPr/>
        <p:nvPr/>
      </p:nvGrpSpPr>
      <p:grpSpPr>
        <a:xfrm>
          <a:off x="0" y="0"/>
          <a:ext cx="0" cy="0"/>
          <a:chOff x="0" y="0"/>
          <a:chExt cx="0" cy="0"/>
        </a:xfrm>
      </p:grpSpPr>
      <p:pic>
        <p:nvPicPr>
          <p:cNvPr id="533" name="Shape 533" descr="6-E5252D-a.png"/>
          <p:cNvPicPr preferRelativeResize="0"/>
          <p:nvPr/>
        </p:nvPicPr>
        <p:blipFill rotWithShape="1">
          <a:blip r:embed="rId2">
            <a:alphaModFix/>
          </a:blip>
          <a:srcRect/>
          <a:stretch/>
        </p:blipFill>
        <p:spPr>
          <a:xfrm>
            <a:off x="-23826" y="101774"/>
            <a:ext cx="1719225" cy="2426924"/>
          </a:xfrm>
          <a:prstGeom prst="rect">
            <a:avLst/>
          </a:prstGeom>
          <a:noFill/>
          <a:ln>
            <a:noFill/>
          </a:ln>
        </p:spPr>
      </p:pic>
      <p:pic>
        <p:nvPicPr>
          <p:cNvPr id="534" name="Shape 534"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Blank - Title">
    <p:spTree>
      <p:nvGrpSpPr>
        <p:cNvPr id="1" name="Shape 539"/>
        <p:cNvGrpSpPr/>
        <p:nvPr/>
      </p:nvGrpSpPr>
      <p:grpSpPr>
        <a:xfrm>
          <a:off x="0" y="0"/>
          <a:ext cx="0" cy="0"/>
          <a:chOff x="0" y="0"/>
          <a:chExt cx="0" cy="0"/>
        </a:xfrm>
      </p:grpSpPr>
      <p:sp>
        <p:nvSpPr>
          <p:cNvPr id="540" name="Shape 540"/>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41" name="Shape 541"/>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542" name="Shape 542"/>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Blank - Title 1">
    <p:spTree>
      <p:nvGrpSpPr>
        <p:cNvPr id="1" name="Shape 543"/>
        <p:cNvGrpSpPr/>
        <p:nvPr/>
      </p:nvGrpSpPr>
      <p:grpSpPr>
        <a:xfrm>
          <a:off x="0" y="0"/>
          <a:ext cx="0" cy="0"/>
          <a:chOff x="0" y="0"/>
          <a:chExt cx="0" cy="0"/>
        </a:xfrm>
      </p:grpSpPr>
      <p:sp>
        <p:nvSpPr>
          <p:cNvPr id="544" name="Shape 544"/>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45" name="Shape 545"/>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546" name="Shape 546"/>
          <p:cNvPicPr preferRelativeResize="0"/>
          <p:nvPr/>
        </p:nvPicPr>
        <p:blipFill>
          <a:blip r:embed="rId2">
            <a:alphaModFix/>
          </a:blip>
          <a:stretch>
            <a:fillRect/>
          </a:stretch>
        </p:blipFill>
        <p:spPr>
          <a:xfrm>
            <a:off x="92956" y="4765294"/>
            <a:ext cx="1180224" cy="324174"/>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Blue Footer - Title &amp; Body">
    <p:spTree>
      <p:nvGrpSpPr>
        <p:cNvPr id="1" name="Shape 547"/>
        <p:cNvGrpSpPr/>
        <p:nvPr/>
      </p:nvGrpSpPr>
      <p:grpSpPr>
        <a:xfrm>
          <a:off x="0" y="0"/>
          <a:ext cx="0" cy="0"/>
          <a:chOff x="0" y="0"/>
          <a:chExt cx="0" cy="0"/>
        </a:xfrm>
      </p:grpSpPr>
      <p:grpSp>
        <p:nvGrpSpPr>
          <p:cNvPr id="548" name="Shape 548"/>
          <p:cNvGrpSpPr/>
          <p:nvPr/>
        </p:nvGrpSpPr>
        <p:grpSpPr>
          <a:xfrm>
            <a:off x="-19117" y="4626757"/>
            <a:ext cx="9182235" cy="548377"/>
            <a:chOff x="-19117" y="4617750"/>
            <a:chExt cx="9182235" cy="548377"/>
          </a:xfrm>
        </p:grpSpPr>
        <p:sp>
          <p:nvSpPr>
            <p:cNvPr id="549" name="Shape 549"/>
            <p:cNvSpPr/>
            <p:nvPr/>
          </p:nvSpPr>
          <p:spPr>
            <a:xfrm flipH="1">
              <a:off x="19243" y="4617750"/>
              <a:ext cx="9143874"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3367D6"/>
            </a:solidFill>
            <a:ln>
              <a:noFill/>
            </a:ln>
          </p:spPr>
        </p:sp>
        <p:sp>
          <p:nvSpPr>
            <p:cNvPr id="550" name="Shape 550"/>
            <p:cNvSpPr/>
            <p:nvPr/>
          </p:nvSpPr>
          <p:spPr>
            <a:xfrm flipH="1">
              <a:off x="-19117" y="4677825"/>
              <a:ext cx="4769785" cy="473975"/>
            </a:xfrm>
            <a:custGeom>
              <a:avLst/>
              <a:gdLst/>
              <a:ahLst/>
              <a:cxnLst/>
              <a:rect l="0" t="0" r="0" b="0"/>
              <a:pathLst>
                <a:path w="366343" h="18959" extrusionOk="0">
                  <a:moveTo>
                    <a:pt x="0" y="18521"/>
                  </a:moveTo>
                  <a:lnTo>
                    <a:pt x="366343" y="0"/>
                  </a:lnTo>
                  <a:lnTo>
                    <a:pt x="366052" y="18959"/>
                  </a:lnTo>
                  <a:close/>
                </a:path>
              </a:pathLst>
            </a:custGeom>
            <a:solidFill>
              <a:srgbClr val="4285F4"/>
            </a:solidFill>
            <a:ln>
              <a:noFill/>
            </a:ln>
          </p:spPr>
        </p:sp>
      </p:grpSp>
      <p:pic>
        <p:nvPicPr>
          <p:cNvPr id="551" name="Shape 551"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552" name="Shape 552"/>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53" name="Shape 553"/>
          <p:cNvSpPr txBox="1">
            <a:spLocks noGrp="1"/>
          </p:cNvSpPr>
          <p:nvPr>
            <p:ph type="body" idx="1"/>
          </p:nvPr>
        </p:nvSpPr>
        <p:spPr>
          <a:xfrm>
            <a:off x="176225" y="1305875"/>
            <a:ext cx="5244900" cy="2606700"/>
          </a:xfrm>
          <a:prstGeom prst="rect">
            <a:avLst/>
          </a:prstGeom>
        </p:spPr>
        <p:txBody>
          <a:bodyPr lIns="91425" tIns="91425" rIns="91425" bIns="91425" anchor="t" anchorCtr="0"/>
          <a:lstStyle>
            <a:lvl1pPr lvl="0" rtl="0">
              <a:spcBef>
                <a:spcPts val="0"/>
              </a:spcBef>
              <a:buSzPct val="100000"/>
              <a:buFont typeface="Roboto"/>
              <a:buChar char="●"/>
              <a:defRPr sz="1400">
                <a:latin typeface="Roboto"/>
                <a:ea typeface="Roboto"/>
                <a:cs typeface="Roboto"/>
                <a:sym typeface="Roboto"/>
              </a:defRPr>
            </a:lvl1pPr>
            <a:lvl2pPr lvl="1" rtl="0">
              <a:spcBef>
                <a:spcPts val="0"/>
              </a:spcBef>
              <a:buFont typeface="Roboto"/>
              <a:buChar char="○"/>
              <a:defRPr>
                <a:latin typeface="Roboto"/>
                <a:ea typeface="Roboto"/>
                <a:cs typeface="Roboto"/>
                <a:sym typeface="Roboto"/>
              </a:defRPr>
            </a:lvl2pPr>
            <a:lvl3pPr lvl="2" rtl="0">
              <a:spcBef>
                <a:spcPts val="0"/>
              </a:spcBef>
              <a:buFont typeface="Roboto"/>
              <a:buChar char="■"/>
              <a:defRPr>
                <a:latin typeface="Roboto"/>
                <a:ea typeface="Roboto"/>
                <a:cs typeface="Roboto"/>
                <a:sym typeface="Roboto"/>
              </a:defRPr>
            </a:lvl3pPr>
            <a:lvl4pPr lvl="3" rtl="0">
              <a:spcBef>
                <a:spcPts val="0"/>
              </a:spcBef>
              <a:buFont typeface="Roboto"/>
              <a:buChar char="●"/>
              <a:defRPr>
                <a:latin typeface="Roboto"/>
                <a:ea typeface="Roboto"/>
                <a:cs typeface="Roboto"/>
                <a:sym typeface="Roboto"/>
              </a:defRPr>
            </a:lvl4pPr>
            <a:lvl5pPr lvl="4" rtl="0">
              <a:spcBef>
                <a:spcPts val="0"/>
              </a:spcBef>
              <a:buFont typeface="Roboto"/>
              <a:buChar char="○"/>
              <a:defRPr>
                <a:latin typeface="Roboto"/>
                <a:ea typeface="Roboto"/>
                <a:cs typeface="Roboto"/>
                <a:sym typeface="Roboto"/>
              </a:defRPr>
            </a:lvl5pPr>
            <a:lvl6pPr lvl="5" rtl="0">
              <a:spcBef>
                <a:spcPts val="0"/>
              </a:spcBef>
              <a:buFont typeface="Roboto"/>
              <a:buChar char="■"/>
              <a:defRPr>
                <a:latin typeface="Roboto"/>
                <a:ea typeface="Roboto"/>
                <a:cs typeface="Roboto"/>
                <a:sym typeface="Roboto"/>
              </a:defRPr>
            </a:lvl6pPr>
            <a:lvl7pPr lvl="6" rtl="0">
              <a:spcBef>
                <a:spcPts val="0"/>
              </a:spcBef>
              <a:buFont typeface="Roboto"/>
              <a:buChar char="●"/>
              <a:defRPr>
                <a:latin typeface="Roboto"/>
                <a:ea typeface="Roboto"/>
                <a:cs typeface="Roboto"/>
                <a:sym typeface="Roboto"/>
              </a:defRPr>
            </a:lvl7pPr>
            <a:lvl8pPr lvl="7" rtl="0">
              <a:spcBef>
                <a:spcPts val="0"/>
              </a:spcBef>
              <a:buFont typeface="Roboto"/>
              <a:buChar char="○"/>
              <a:defRPr>
                <a:latin typeface="Roboto"/>
                <a:ea typeface="Roboto"/>
                <a:cs typeface="Roboto"/>
                <a:sym typeface="Roboto"/>
              </a:defRPr>
            </a:lvl8pPr>
            <a:lvl9pPr lvl="8" rtl="0">
              <a:spcBef>
                <a:spcPts val="0"/>
              </a:spcBef>
              <a:buFont typeface="Roboto"/>
              <a:buChar char="■"/>
              <a:defRPr>
                <a:latin typeface="Roboto"/>
                <a:ea typeface="Roboto"/>
                <a:cs typeface="Roboto"/>
                <a:sym typeface="Roboto"/>
              </a:defRPr>
            </a:lvl9pPr>
          </a:lstStyle>
          <a:p>
            <a:endParaRPr/>
          </a:p>
        </p:txBody>
      </p:sp>
      <p:sp>
        <p:nvSpPr>
          <p:cNvPr id="554" name="Shape 554"/>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Red Footer - Title &amp; Body">
    <p:spTree>
      <p:nvGrpSpPr>
        <p:cNvPr id="1" name="Shape 555"/>
        <p:cNvGrpSpPr/>
        <p:nvPr/>
      </p:nvGrpSpPr>
      <p:grpSpPr>
        <a:xfrm>
          <a:off x="0" y="0"/>
          <a:ext cx="0" cy="0"/>
          <a:chOff x="0" y="0"/>
          <a:chExt cx="0" cy="0"/>
        </a:xfrm>
      </p:grpSpPr>
      <p:sp>
        <p:nvSpPr>
          <p:cNvPr id="556" name="Shape 556"/>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57" name="Shape 557"/>
          <p:cNvSpPr/>
          <p:nvPr/>
        </p:nvSpPr>
        <p:spPr>
          <a:xfrm flipH="1">
            <a:off x="25825" y="4617750"/>
            <a:ext cx="9143874"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800000"/>
          </a:solidFill>
          <a:ln>
            <a:noFill/>
          </a:ln>
        </p:spPr>
      </p:sp>
      <p:sp>
        <p:nvSpPr>
          <p:cNvPr id="558" name="Shape 558"/>
          <p:cNvSpPr/>
          <p:nvPr/>
        </p:nvSpPr>
        <p:spPr>
          <a:xfrm flipH="1">
            <a:off x="-12535"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EA4335"/>
          </a:solidFill>
          <a:ln>
            <a:noFill/>
          </a:ln>
        </p:spPr>
      </p:sp>
      <p:pic>
        <p:nvPicPr>
          <p:cNvPr id="559" name="Shape 559"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560" name="Shape 560"/>
          <p:cNvSpPr txBox="1">
            <a:spLocks noGrp="1"/>
          </p:cNvSpPr>
          <p:nvPr>
            <p:ph type="body" idx="1"/>
          </p:nvPr>
        </p:nvSpPr>
        <p:spPr>
          <a:xfrm>
            <a:off x="176225" y="1305875"/>
            <a:ext cx="5244900" cy="2606700"/>
          </a:xfrm>
          <a:prstGeom prst="rect">
            <a:avLst/>
          </a:prstGeom>
        </p:spPr>
        <p:txBody>
          <a:bodyPr lIns="91425" tIns="91425" rIns="91425" bIns="91425" anchor="t" anchorCtr="0"/>
          <a:lstStyle>
            <a:lvl1pPr lvl="0" rtl="0">
              <a:spcBef>
                <a:spcPts val="0"/>
              </a:spcBef>
              <a:buSzPct val="100000"/>
              <a:buFont typeface="Roboto"/>
              <a:buChar char="●"/>
              <a:defRPr sz="1400">
                <a:latin typeface="Roboto"/>
                <a:ea typeface="Roboto"/>
                <a:cs typeface="Roboto"/>
                <a:sym typeface="Roboto"/>
              </a:defRPr>
            </a:lvl1pPr>
            <a:lvl2pPr lvl="1" rtl="0">
              <a:spcBef>
                <a:spcPts val="0"/>
              </a:spcBef>
              <a:buFont typeface="Roboto"/>
              <a:buChar char="○"/>
              <a:defRPr>
                <a:latin typeface="Roboto"/>
                <a:ea typeface="Roboto"/>
                <a:cs typeface="Roboto"/>
                <a:sym typeface="Roboto"/>
              </a:defRPr>
            </a:lvl2pPr>
            <a:lvl3pPr lvl="2" rtl="0">
              <a:spcBef>
                <a:spcPts val="0"/>
              </a:spcBef>
              <a:buFont typeface="Roboto"/>
              <a:buChar char="■"/>
              <a:defRPr>
                <a:latin typeface="Roboto"/>
                <a:ea typeface="Roboto"/>
                <a:cs typeface="Roboto"/>
                <a:sym typeface="Roboto"/>
              </a:defRPr>
            </a:lvl3pPr>
            <a:lvl4pPr lvl="3" rtl="0">
              <a:spcBef>
                <a:spcPts val="0"/>
              </a:spcBef>
              <a:buFont typeface="Roboto"/>
              <a:buChar char="●"/>
              <a:defRPr>
                <a:latin typeface="Roboto"/>
                <a:ea typeface="Roboto"/>
                <a:cs typeface="Roboto"/>
                <a:sym typeface="Roboto"/>
              </a:defRPr>
            </a:lvl4pPr>
            <a:lvl5pPr lvl="4" rtl="0">
              <a:spcBef>
                <a:spcPts val="0"/>
              </a:spcBef>
              <a:buFont typeface="Roboto"/>
              <a:buChar char="○"/>
              <a:defRPr>
                <a:latin typeface="Roboto"/>
                <a:ea typeface="Roboto"/>
                <a:cs typeface="Roboto"/>
                <a:sym typeface="Roboto"/>
              </a:defRPr>
            </a:lvl5pPr>
            <a:lvl6pPr lvl="5" rtl="0">
              <a:spcBef>
                <a:spcPts val="0"/>
              </a:spcBef>
              <a:buFont typeface="Roboto"/>
              <a:buChar char="■"/>
              <a:defRPr>
                <a:latin typeface="Roboto"/>
                <a:ea typeface="Roboto"/>
                <a:cs typeface="Roboto"/>
                <a:sym typeface="Roboto"/>
              </a:defRPr>
            </a:lvl6pPr>
            <a:lvl7pPr lvl="6" rtl="0">
              <a:spcBef>
                <a:spcPts val="0"/>
              </a:spcBef>
              <a:buFont typeface="Roboto"/>
              <a:buChar char="●"/>
              <a:defRPr>
                <a:latin typeface="Roboto"/>
                <a:ea typeface="Roboto"/>
                <a:cs typeface="Roboto"/>
                <a:sym typeface="Roboto"/>
              </a:defRPr>
            </a:lvl7pPr>
            <a:lvl8pPr lvl="7" rtl="0">
              <a:spcBef>
                <a:spcPts val="0"/>
              </a:spcBef>
              <a:buFont typeface="Roboto"/>
              <a:buChar char="○"/>
              <a:defRPr>
                <a:latin typeface="Roboto"/>
                <a:ea typeface="Roboto"/>
                <a:cs typeface="Roboto"/>
                <a:sym typeface="Roboto"/>
              </a:defRPr>
            </a:lvl8pPr>
            <a:lvl9pPr lvl="8" rtl="0">
              <a:spcBef>
                <a:spcPts val="0"/>
              </a:spcBef>
              <a:buFont typeface="Roboto"/>
              <a:buChar char="■"/>
              <a:defRPr>
                <a:latin typeface="Roboto"/>
                <a:ea typeface="Roboto"/>
                <a:cs typeface="Roboto"/>
                <a:sym typeface="Roboto"/>
              </a:defRPr>
            </a:lvl9pPr>
          </a:lstStyle>
          <a:p>
            <a:endParaRPr/>
          </a:p>
        </p:txBody>
      </p:sp>
      <p:sp>
        <p:nvSpPr>
          <p:cNvPr id="561" name="Shape 561"/>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Yellow Footer - Title &amp; Body">
    <p:spTree>
      <p:nvGrpSpPr>
        <p:cNvPr id="1" name="Shape 562"/>
        <p:cNvGrpSpPr/>
        <p:nvPr/>
      </p:nvGrpSpPr>
      <p:grpSpPr>
        <a:xfrm>
          <a:off x="0" y="0"/>
          <a:ext cx="0" cy="0"/>
          <a:chOff x="0" y="0"/>
          <a:chExt cx="0" cy="0"/>
        </a:xfrm>
      </p:grpSpPr>
      <p:sp>
        <p:nvSpPr>
          <p:cNvPr id="563" name="Shape 563"/>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64" name="Shape 564"/>
          <p:cNvSpPr/>
          <p:nvPr/>
        </p:nvSpPr>
        <p:spPr>
          <a:xfrm flipH="1">
            <a:off x="25825" y="4617750"/>
            <a:ext cx="9143874"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FBBC05"/>
          </a:solidFill>
          <a:ln>
            <a:noFill/>
          </a:ln>
        </p:spPr>
      </p:sp>
      <p:sp>
        <p:nvSpPr>
          <p:cNvPr id="565" name="Shape 565"/>
          <p:cNvSpPr txBox="1">
            <a:spLocks noGrp="1"/>
          </p:cNvSpPr>
          <p:nvPr>
            <p:ph type="body" idx="1"/>
          </p:nvPr>
        </p:nvSpPr>
        <p:spPr>
          <a:xfrm>
            <a:off x="176225" y="1305875"/>
            <a:ext cx="5244900" cy="2606700"/>
          </a:xfrm>
          <a:prstGeom prst="rect">
            <a:avLst/>
          </a:prstGeom>
        </p:spPr>
        <p:txBody>
          <a:bodyPr lIns="91425" tIns="91425" rIns="91425" bIns="91425" anchor="t" anchorCtr="0"/>
          <a:lstStyle>
            <a:lvl1pPr lvl="0" rtl="0">
              <a:spcBef>
                <a:spcPts val="0"/>
              </a:spcBef>
              <a:buSzPct val="100000"/>
              <a:buFont typeface="Roboto"/>
              <a:buChar char="●"/>
              <a:defRPr sz="1400">
                <a:latin typeface="Roboto"/>
                <a:ea typeface="Roboto"/>
                <a:cs typeface="Roboto"/>
                <a:sym typeface="Roboto"/>
              </a:defRPr>
            </a:lvl1pPr>
            <a:lvl2pPr lvl="1" rtl="0">
              <a:spcBef>
                <a:spcPts val="0"/>
              </a:spcBef>
              <a:buFont typeface="Roboto"/>
              <a:buChar char="○"/>
              <a:defRPr>
                <a:latin typeface="Roboto"/>
                <a:ea typeface="Roboto"/>
                <a:cs typeface="Roboto"/>
                <a:sym typeface="Roboto"/>
              </a:defRPr>
            </a:lvl2pPr>
            <a:lvl3pPr lvl="2" rtl="0">
              <a:spcBef>
                <a:spcPts val="0"/>
              </a:spcBef>
              <a:buFont typeface="Roboto"/>
              <a:buChar char="■"/>
              <a:defRPr>
                <a:latin typeface="Roboto"/>
                <a:ea typeface="Roboto"/>
                <a:cs typeface="Roboto"/>
                <a:sym typeface="Roboto"/>
              </a:defRPr>
            </a:lvl3pPr>
            <a:lvl4pPr lvl="3" rtl="0">
              <a:spcBef>
                <a:spcPts val="0"/>
              </a:spcBef>
              <a:buFont typeface="Roboto"/>
              <a:buChar char="●"/>
              <a:defRPr>
                <a:latin typeface="Roboto"/>
                <a:ea typeface="Roboto"/>
                <a:cs typeface="Roboto"/>
                <a:sym typeface="Roboto"/>
              </a:defRPr>
            </a:lvl4pPr>
            <a:lvl5pPr lvl="4" rtl="0">
              <a:spcBef>
                <a:spcPts val="0"/>
              </a:spcBef>
              <a:buFont typeface="Roboto"/>
              <a:buChar char="○"/>
              <a:defRPr>
                <a:latin typeface="Roboto"/>
                <a:ea typeface="Roboto"/>
                <a:cs typeface="Roboto"/>
                <a:sym typeface="Roboto"/>
              </a:defRPr>
            </a:lvl5pPr>
            <a:lvl6pPr lvl="5" rtl="0">
              <a:spcBef>
                <a:spcPts val="0"/>
              </a:spcBef>
              <a:buFont typeface="Roboto"/>
              <a:buChar char="■"/>
              <a:defRPr>
                <a:latin typeface="Roboto"/>
                <a:ea typeface="Roboto"/>
                <a:cs typeface="Roboto"/>
                <a:sym typeface="Roboto"/>
              </a:defRPr>
            </a:lvl6pPr>
            <a:lvl7pPr lvl="6" rtl="0">
              <a:spcBef>
                <a:spcPts val="0"/>
              </a:spcBef>
              <a:buFont typeface="Roboto"/>
              <a:buChar char="●"/>
              <a:defRPr>
                <a:latin typeface="Roboto"/>
                <a:ea typeface="Roboto"/>
                <a:cs typeface="Roboto"/>
                <a:sym typeface="Roboto"/>
              </a:defRPr>
            </a:lvl7pPr>
            <a:lvl8pPr lvl="7" rtl="0">
              <a:spcBef>
                <a:spcPts val="0"/>
              </a:spcBef>
              <a:buFont typeface="Roboto"/>
              <a:buChar char="○"/>
              <a:defRPr>
                <a:latin typeface="Roboto"/>
                <a:ea typeface="Roboto"/>
                <a:cs typeface="Roboto"/>
                <a:sym typeface="Roboto"/>
              </a:defRPr>
            </a:lvl8pPr>
            <a:lvl9pPr lvl="8" rtl="0">
              <a:spcBef>
                <a:spcPts val="0"/>
              </a:spcBef>
              <a:buFont typeface="Roboto"/>
              <a:buChar char="■"/>
              <a:defRPr>
                <a:latin typeface="Roboto"/>
                <a:ea typeface="Roboto"/>
                <a:cs typeface="Roboto"/>
                <a:sym typeface="Roboto"/>
              </a:defRPr>
            </a:lvl9pPr>
          </a:lstStyle>
          <a:p>
            <a:endParaRPr/>
          </a:p>
        </p:txBody>
      </p:sp>
      <p:sp>
        <p:nvSpPr>
          <p:cNvPr id="566" name="Shape 566"/>
          <p:cNvSpPr/>
          <p:nvPr/>
        </p:nvSpPr>
        <p:spPr>
          <a:xfrm flipH="1">
            <a:off x="-12535" y="4677825"/>
            <a:ext cx="4769785" cy="473975"/>
          </a:xfrm>
          <a:custGeom>
            <a:avLst/>
            <a:gdLst/>
            <a:ahLst/>
            <a:cxnLst/>
            <a:rect l="0" t="0" r="0" b="0"/>
            <a:pathLst>
              <a:path w="366343" h="18959" extrusionOk="0">
                <a:moveTo>
                  <a:pt x="0" y="18521"/>
                </a:moveTo>
                <a:lnTo>
                  <a:pt x="366343" y="0"/>
                </a:lnTo>
                <a:lnTo>
                  <a:pt x="366052" y="18959"/>
                </a:lnTo>
                <a:close/>
              </a:path>
            </a:pathLst>
          </a:custGeom>
          <a:solidFill>
            <a:srgbClr val="FFCC50"/>
          </a:solidFill>
          <a:ln>
            <a:noFill/>
          </a:ln>
        </p:spPr>
      </p:sp>
      <p:pic>
        <p:nvPicPr>
          <p:cNvPr id="567" name="Shape 567"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568" name="Shape 568"/>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Green Footer - Title &amp; Body">
    <p:spTree>
      <p:nvGrpSpPr>
        <p:cNvPr id="1" name="Shape 569"/>
        <p:cNvGrpSpPr/>
        <p:nvPr/>
      </p:nvGrpSpPr>
      <p:grpSpPr>
        <a:xfrm>
          <a:off x="0" y="0"/>
          <a:ext cx="0" cy="0"/>
          <a:chOff x="0" y="0"/>
          <a:chExt cx="0" cy="0"/>
        </a:xfrm>
      </p:grpSpPr>
      <p:sp>
        <p:nvSpPr>
          <p:cNvPr id="570" name="Shape 570"/>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71" name="Shape 571"/>
          <p:cNvSpPr/>
          <p:nvPr/>
        </p:nvSpPr>
        <p:spPr>
          <a:xfrm>
            <a:off x="81075" y="4617750"/>
            <a:ext cx="9088625" cy="548375"/>
          </a:xfrm>
          <a:custGeom>
            <a:avLst/>
            <a:gdLst/>
            <a:ahLst/>
            <a:cxnLst/>
            <a:rect l="0" t="0" r="0" b="0"/>
            <a:pathLst>
              <a:path w="363545" h="21935" extrusionOk="0">
                <a:moveTo>
                  <a:pt x="363545" y="21935"/>
                </a:moveTo>
                <a:lnTo>
                  <a:pt x="363036" y="0"/>
                </a:lnTo>
                <a:lnTo>
                  <a:pt x="0" y="12743"/>
                </a:lnTo>
                <a:lnTo>
                  <a:pt x="869" y="20673"/>
                </a:lnTo>
                <a:close/>
              </a:path>
            </a:pathLst>
          </a:custGeom>
          <a:solidFill>
            <a:srgbClr val="349351"/>
          </a:solidFill>
          <a:ln>
            <a:noFill/>
          </a:ln>
        </p:spPr>
      </p:sp>
      <p:sp>
        <p:nvSpPr>
          <p:cNvPr id="572" name="Shape 572"/>
          <p:cNvSpPr/>
          <p:nvPr/>
        </p:nvSpPr>
        <p:spPr>
          <a:xfrm flipH="1">
            <a:off x="-12535"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34A853"/>
          </a:solidFill>
          <a:ln>
            <a:noFill/>
          </a:ln>
        </p:spPr>
      </p:sp>
      <p:pic>
        <p:nvPicPr>
          <p:cNvPr id="573" name="Shape 573"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574" name="Shape 574"/>
          <p:cNvSpPr txBox="1">
            <a:spLocks noGrp="1"/>
          </p:cNvSpPr>
          <p:nvPr>
            <p:ph type="body" idx="1"/>
          </p:nvPr>
        </p:nvSpPr>
        <p:spPr>
          <a:xfrm>
            <a:off x="176225" y="1305875"/>
            <a:ext cx="5244900" cy="2606700"/>
          </a:xfrm>
          <a:prstGeom prst="rect">
            <a:avLst/>
          </a:prstGeom>
        </p:spPr>
        <p:txBody>
          <a:bodyPr lIns="91425" tIns="91425" rIns="91425" bIns="91425" anchor="t" anchorCtr="0"/>
          <a:lstStyle>
            <a:lvl1pPr lvl="0" rtl="0">
              <a:spcBef>
                <a:spcPts val="0"/>
              </a:spcBef>
              <a:buSzPct val="100000"/>
              <a:buFont typeface="Roboto"/>
              <a:buChar char="●"/>
              <a:defRPr sz="1400">
                <a:latin typeface="Roboto"/>
                <a:ea typeface="Roboto"/>
                <a:cs typeface="Roboto"/>
                <a:sym typeface="Roboto"/>
              </a:defRPr>
            </a:lvl1pPr>
            <a:lvl2pPr lvl="1" rtl="0">
              <a:spcBef>
                <a:spcPts val="0"/>
              </a:spcBef>
              <a:buFont typeface="Roboto"/>
              <a:buChar char="○"/>
              <a:defRPr>
                <a:latin typeface="Roboto"/>
                <a:ea typeface="Roboto"/>
                <a:cs typeface="Roboto"/>
                <a:sym typeface="Roboto"/>
              </a:defRPr>
            </a:lvl2pPr>
            <a:lvl3pPr lvl="2" rtl="0">
              <a:spcBef>
                <a:spcPts val="0"/>
              </a:spcBef>
              <a:buFont typeface="Roboto"/>
              <a:buChar char="■"/>
              <a:defRPr>
                <a:latin typeface="Roboto"/>
                <a:ea typeface="Roboto"/>
                <a:cs typeface="Roboto"/>
                <a:sym typeface="Roboto"/>
              </a:defRPr>
            </a:lvl3pPr>
            <a:lvl4pPr lvl="3" rtl="0">
              <a:spcBef>
                <a:spcPts val="0"/>
              </a:spcBef>
              <a:buFont typeface="Roboto"/>
              <a:buChar char="●"/>
              <a:defRPr>
                <a:latin typeface="Roboto"/>
                <a:ea typeface="Roboto"/>
                <a:cs typeface="Roboto"/>
                <a:sym typeface="Roboto"/>
              </a:defRPr>
            </a:lvl4pPr>
            <a:lvl5pPr lvl="4" rtl="0">
              <a:spcBef>
                <a:spcPts val="0"/>
              </a:spcBef>
              <a:buFont typeface="Roboto"/>
              <a:buChar char="○"/>
              <a:defRPr>
                <a:latin typeface="Roboto"/>
                <a:ea typeface="Roboto"/>
                <a:cs typeface="Roboto"/>
                <a:sym typeface="Roboto"/>
              </a:defRPr>
            </a:lvl5pPr>
            <a:lvl6pPr lvl="5" rtl="0">
              <a:spcBef>
                <a:spcPts val="0"/>
              </a:spcBef>
              <a:buFont typeface="Roboto"/>
              <a:buChar char="■"/>
              <a:defRPr>
                <a:latin typeface="Roboto"/>
                <a:ea typeface="Roboto"/>
                <a:cs typeface="Roboto"/>
                <a:sym typeface="Roboto"/>
              </a:defRPr>
            </a:lvl6pPr>
            <a:lvl7pPr lvl="6" rtl="0">
              <a:spcBef>
                <a:spcPts val="0"/>
              </a:spcBef>
              <a:buFont typeface="Roboto"/>
              <a:buChar char="●"/>
              <a:defRPr>
                <a:latin typeface="Roboto"/>
                <a:ea typeface="Roboto"/>
                <a:cs typeface="Roboto"/>
                <a:sym typeface="Roboto"/>
              </a:defRPr>
            </a:lvl7pPr>
            <a:lvl8pPr lvl="7" rtl="0">
              <a:spcBef>
                <a:spcPts val="0"/>
              </a:spcBef>
              <a:buFont typeface="Roboto"/>
              <a:buChar char="○"/>
              <a:defRPr>
                <a:latin typeface="Roboto"/>
                <a:ea typeface="Roboto"/>
                <a:cs typeface="Roboto"/>
                <a:sym typeface="Roboto"/>
              </a:defRPr>
            </a:lvl8pPr>
            <a:lvl9pPr lvl="8" rtl="0">
              <a:spcBef>
                <a:spcPts val="0"/>
              </a:spcBef>
              <a:buFont typeface="Roboto"/>
              <a:buChar char="■"/>
              <a:defRPr>
                <a:latin typeface="Roboto"/>
                <a:ea typeface="Roboto"/>
                <a:cs typeface="Roboto"/>
                <a:sym typeface="Roboto"/>
              </a:defRPr>
            </a:lvl9pPr>
          </a:lstStyle>
          <a:p>
            <a:endParaRPr/>
          </a:p>
        </p:txBody>
      </p:sp>
      <p:sp>
        <p:nvSpPr>
          <p:cNvPr id="575" name="Shape 575"/>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Gray Footer - Title &amp; Body">
    <p:spTree>
      <p:nvGrpSpPr>
        <p:cNvPr id="1" name="Shape 576"/>
        <p:cNvGrpSpPr/>
        <p:nvPr/>
      </p:nvGrpSpPr>
      <p:grpSpPr>
        <a:xfrm>
          <a:off x="0" y="0"/>
          <a:ext cx="0" cy="0"/>
          <a:chOff x="0" y="0"/>
          <a:chExt cx="0" cy="0"/>
        </a:xfrm>
      </p:grpSpPr>
      <p:sp>
        <p:nvSpPr>
          <p:cNvPr id="577" name="Shape 577"/>
          <p:cNvSpPr/>
          <p:nvPr/>
        </p:nvSpPr>
        <p:spPr>
          <a:xfrm flipH="1">
            <a:off x="25825" y="4617750"/>
            <a:ext cx="9143874"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666666"/>
          </a:solidFill>
          <a:ln>
            <a:noFill/>
          </a:ln>
        </p:spPr>
      </p:sp>
      <p:sp>
        <p:nvSpPr>
          <p:cNvPr id="578" name="Shape 578"/>
          <p:cNvSpPr/>
          <p:nvPr/>
        </p:nvSpPr>
        <p:spPr>
          <a:xfrm flipH="1">
            <a:off x="-12535"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999999"/>
          </a:solidFill>
          <a:ln>
            <a:noFill/>
          </a:ln>
        </p:spPr>
      </p:sp>
      <p:pic>
        <p:nvPicPr>
          <p:cNvPr id="579" name="Shape 579"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580" name="Shape 580"/>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81" name="Shape 581"/>
          <p:cNvSpPr txBox="1">
            <a:spLocks noGrp="1"/>
          </p:cNvSpPr>
          <p:nvPr>
            <p:ph type="body" idx="1"/>
          </p:nvPr>
        </p:nvSpPr>
        <p:spPr>
          <a:xfrm>
            <a:off x="176225" y="1305875"/>
            <a:ext cx="5244900" cy="2606700"/>
          </a:xfrm>
          <a:prstGeom prst="rect">
            <a:avLst/>
          </a:prstGeom>
        </p:spPr>
        <p:txBody>
          <a:bodyPr lIns="91425" tIns="91425" rIns="91425" bIns="91425" anchor="t" anchorCtr="0"/>
          <a:lstStyle>
            <a:lvl1pPr lvl="0" rtl="0">
              <a:spcBef>
                <a:spcPts val="0"/>
              </a:spcBef>
              <a:buSzPct val="100000"/>
              <a:buFont typeface="Roboto"/>
              <a:buChar char="●"/>
              <a:defRPr sz="1400">
                <a:latin typeface="Roboto"/>
                <a:ea typeface="Roboto"/>
                <a:cs typeface="Roboto"/>
                <a:sym typeface="Roboto"/>
              </a:defRPr>
            </a:lvl1pPr>
            <a:lvl2pPr lvl="1" rtl="0">
              <a:spcBef>
                <a:spcPts val="0"/>
              </a:spcBef>
              <a:buFont typeface="Roboto"/>
              <a:buChar char="○"/>
              <a:defRPr>
                <a:latin typeface="Roboto"/>
                <a:ea typeface="Roboto"/>
                <a:cs typeface="Roboto"/>
                <a:sym typeface="Roboto"/>
              </a:defRPr>
            </a:lvl2pPr>
            <a:lvl3pPr lvl="2" rtl="0">
              <a:spcBef>
                <a:spcPts val="0"/>
              </a:spcBef>
              <a:buFont typeface="Roboto"/>
              <a:buChar char="■"/>
              <a:defRPr>
                <a:latin typeface="Roboto"/>
                <a:ea typeface="Roboto"/>
                <a:cs typeface="Roboto"/>
                <a:sym typeface="Roboto"/>
              </a:defRPr>
            </a:lvl3pPr>
            <a:lvl4pPr lvl="3" rtl="0">
              <a:spcBef>
                <a:spcPts val="0"/>
              </a:spcBef>
              <a:buFont typeface="Roboto"/>
              <a:buChar char="●"/>
              <a:defRPr>
                <a:latin typeface="Roboto"/>
                <a:ea typeface="Roboto"/>
                <a:cs typeface="Roboto"/>
                <a:sym typeface="Roboto"/>
              </a:defRPr>
            </a:lvl4pPr>
            <a:lvl5pPr lvl="4" rtl="0">
              <a:spcBef>
                <a:spcPts val="0"/>
              </a:spcBef>
              <a:buFont typeface="Roboto"/>
              <a:buChar char="○"/>
              <a:defRPr>
                <a:latin typeface="Roboto"/>
                <a:ea typeface="Roboto"/>
                <a:cs typeface="Roboto"/>
                <a:sym typeface="Roboto"/>
              </a:defRPr>
            </a:lvl5pPr>
            <a:lvl6pPr lvl="5" rtl="0">
              <a:spcBef>
                <a:spcPts val="0"/>
              </a:spcBef>
              <a:buFont typeface="Roboto"/>
              <a:buChar char="■"/>
              <a:defRPr>
                <a:latin typeface="Roboto"/>
                <a:ea typeface="Roboto"/>
                <a:cs typeface="Roboto"/>
                <a:sym typeface="Roboto"/>
              </a:defRPr>
            </a:lvl6pPr>
            <a:lvl7pPr lvl="6" rtl="0">
              <a:spcBef>
                <a:spcPts val="0"/>
              </a:spcBef>
              <a:buFont typeface="Roboto"/>
              <a:buChar char="●"/>
              <a:defRPr>
                <a:latin typeface="Roboto"/>
                <a:ea typeface="Roboto"/>
                <a:cs typeface="Roboto"/>
                <a:sym typeface="Roboto"/>
              </a:defRPr>
            </a:lvl7pPr>
            <a:lvl8pPr lvl="7" rtl="0">
              <a:spcBef>
                <a:spcPts val="0"/>
              </a:spcBef>
              <a:buFont typeface="Roboto"/>
              <a:buChar char="○"/>
              <a:defRPr>
                <a:latin typeface="Roboto"/>
                <a:ea typeface="Roboto"/>
                <a:cs typeface="Roboto"/>
                <a:sym typeface="Roboto"/>
              </a:defRPr>
            </a:lvl8pPr>
            <a:lvl9pPr lvl="8" rtl="0">
              <a:spcBef>
                <a:spcPts val="0"/>
              </a:spcBef>
              <a:buFont typeface="Roboto"/>
              <a:buChar char="■"/>
              <a:defRPr>
                <a:latin typeface="Roboto"/>
                <a:ea typeface="Roboto"/>
                <a:cs typeface="Roboto"/>
                <a:sym typeface="Roboto"/>
              </a:defRPr>
            </a:lvl9pPr>
          </a:lstStyle>
          <a:p>
            <a:endParaRPr/>
          </a:p>
        </p:txBody>
      </p:sp>
      <p:sp>
        <p:nvSpPr>
          <p:cNvPr id="582" name="Shape 582"/>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Blank Red Footer">
    <p:spTree>
      <p:nvGrpSpPr>
        <p:cNvPr id="1" name="Shape 591"/>
        <p:cNvGrpSpPr/>
        <p:nvPr/>
      </p:nvGrpSpPr>
      <p:grpSpPr>
        <a:xfrm>
          <a:off x="0" y="0"/>
          <a:ext cx="0" cy="0"/>
          <a:chOff x="0" y="0"/>
          <a:chExt cx="0" cy="0"/>
        </a:xfrm>
      </p:grpSpPr>
      <p:sp>
        <p:nvSpPr>
          <p:cNvPr id="592" name="Shape 592"/>
          <p:cNvSpPr/>
          <p:nvPr/>
        </p:nvSpPr>
        <p:spPr>
          <a:xfrm flipH="1">
            <a:off x="-19200" y="4617750"/>
            <a:ext cx="9188900"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800000"/>
          </a:solidFill>
          <a:ln>
            <a:noFill/>
          </a:ln>
        </p:spPr>
      </p:sp>
      <p:sp>
        <p:nvSpPr>
          <p:cNvPr id="593" name="Shape 593"/>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94" name="Shape 594"/>
          <p:cNvSpPr/>
          <p:nvPr/>
        </p:nvSpPr>
        <p:spPr>
          <a:xfrm flipH="1">
            <a:off x="-21543"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EA4335"/>
          </a:solidFill>
          <a:ln>
            <a:noFill/>
          </a:ln>
        </p:spPr>
      </p:sp>
      <p:sp>
        <p:nvSpPr>
          <p:cNvPr id="595" name="Shape 595"/>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596" name="Shape 596"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Blank Red Footer 1">
    <p:spTree>
      <p:nvGrpSpPr>
        <p:cNvPr id="1" name="Shape 597"/>
        <p:cNvGrpSpPr/>
        <p:nvPr/>
      </p:nvGrpSpPr>
      <p:grpSpPr>
        <a:xfrm>
          <a:off x="0" y="0"/>
          <a:ext cx="0" cy="0"/>
          <a:chOff x="0" y="0"/>
          <a:chExt cx="0" cy="0"/>
        </a:xfrm>
      </p:grpSpPr>
      <p:sp>
        <p:nvSpPr>
          <p:cNvPr id="598" name="Shape 598"/>
          <p:cNvSpPr/>
          <p:nvPr/>
        </p:nvSpPr>
        <p:spPr>
          <a:xfrm flipH="1">
            <a:off x="-19200" y="4617750"/>
            <a:ext cx="9188900"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800000"/>
          </a:solidFill>
          <a:ln>
            <a:noFill/>
          </a:ln>
        </p:spPr>
      </p:sp>
      <p:sp>
        <p:nvSpPr>
          <p:cNvPr id="599" name="Shape 599"/>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00" name="Shape 600"/>
          <p:cNvSpPr/>
          <p:nvPr/>
        </p:nvSpPr>
        <p:spPr>
          <a:xfrm flipH="1">
            <a:off x="-21543"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EA4335"/>
          </a:solidFill>
          <a:ln>
            <a:noFill/>
          </a:ln>
        </p:spPr>
      </p:sp>
      <p:sp>
        <p:nvSpPr>
          <p:cNvPr id="601" name="Shape 601"/>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602" name="Shape 602"/>
          <p:cNvPicPr preferRelativeResize="0"/>
          <p:nvPr/>
        </p:nvPicPr>
        <p:blipFill>
          <a:blip r:embed="rId2">
            <a:alphaModFix/>
          </a:blip>
          <a:stretch>
            <a:fillRect/>
          </a:stretch>
        </p:blipFill>
        <p:spPr>
          <a:xfrm>
            <a:off x="95299" y="4770674"/>
            <a:ext cx="1172600" cy="322074"/>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Blank Yellow Footer">
    <p:spTree>
      <p:nvGrpSpPr>
        <p:cNvPr id="1" name="Shape 603"/>
        <p:cNvGrpSpPr/>
        <p:nvPr/>
      </p:nvGrpSpPr>
      <p:grpSpPr>
        <a:xfrm>
          <a:off x="0" y="0"/>
          <a:ext cx="0" cy="0"/>
          <a:chOff x="0" y="0"/>
          <a:chExt cx="0" cy="0"/>
        </a:xfrm>
      </p:grpSpPr>
      <p:sp>
        <p:nvSpPr>
          <p:cNvPr id="604" name="Shape 604"/>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05" name="Shape 605"/>
          <p:cNvSpPr/>
          <p:nvPr/>
        </p:nvSpPr>
        <p:spPr>
          <a:xfrm flipH="1">
            <a:off x="25825" y="4617750"/>
            <a:ext cx="9143874"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FBBC05"/>
          </a:solidFill>
          <a:ln>
            <a:noFill/>
          </a:ln>
        </p:spPr>
      </p:sp>
      <p:sp>
        <p:nvSpPr>
          <p:cNvPr id="606" name="Shape 606"/>
          <p:cNvSpPr/>
          <p:nvPr/>
        </p:nvSpPr>
        <p:spPr>
          <a:xfrm flipH="1">
            <a:off x="-12535"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FFCC50"/>
          </a:solidFill>
          <a:ln>
            <a:noFill/>
          </a:ln>
        </p:spPr>
      </p:sp>
      <p:sp>
        <p:nvSpPr>
          <p:cNvPr id="607" name="Shape 607"/>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608" name="Shape 608"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Blank Green Footer">
    <p:spTree>
      <p:nvGrpSpPr>
        <p:cNvPr id="1" name="Shape 609"/>
        <p:cNvGrpSpPr/>
        <p:nvPr/>
      </p:nvGrpSpPr>
      <p:grpSpPr>
        <a:xfrm>
          <a:off x="0" y="0"/>
          <a:ext cx="0" cy="0"/>
          <a:chOff x="0" y="0"/>
          <a:chExt cx="0" cy="0"/>
        </a:xfrm>
      </p:grpSpPr>
      <p:sp>
        <p:nvSpPr>
          <p:cNvPr id="610" name="Shape 610"/>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11" name="Shape 611"/>
          <p:cNvSpPr/>
          <p:nvPr/>
        </p:nvSpPr>
        <p:spPr>
          <a:xfrm flipH="1">
            <a:off x="71770" y="4617750"/>
            <a:ext cx="9097929"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349351"/>
          </a:solidFill>
          <a:ln>
            <a:noFill/>
          </a:ln>
        </p:spPr>
      </p:sp>
      <p:sp>
        <p:nvSpPr>
          <p:cNvPr id="612" name="Shape 612"/>
          <p:cNvSpPr/>
          <p:nvPr/>
        </p:nvSpPr>
        <p:spPr>
          <a:xfrm flipH="1">
            <a:off x="-12535"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34A853"/>
          </a:solidFill>
          <a:ln>
            <a:noFill/>
          </a:ln>
        </p:spPr>
      </p:sp>
      <p:sp>
        <p:nvSpPr>
          <p:cNvPr id="613" name="Shape 613"/>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614" name="Shape 614"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Blank Gray Footer">
    <p:spTree>
      <p:nvGrpSpPr>
        <p:cNvPr id="1" name="Shape 615"/>
        <p:cNvGrpSpPr/>
        <p:nvPr/>
      </p:nvGrpSpPr>
      <p:grpSpPr>
        <a:xfrm>
          <a:off x="0" y="0"/>
          <a:ext cx="0" cy="0"/>
          <a:chOff x="0" y="0"/>
          <a:chExt cx="0" cy="0"/>
        </a:xfrm>
      </p:grpSpPr>
      <p:sp>
        <p:nvSpPr>
          <p:cNvPr id="616" name="Shape 616"/>
          <p:cNvSpPr/>
          <p:nvPr/>
        </p:nvSpPr>
        <p:spPr>
          <a:xfrm flipH="1">
            <a:off x="63500" y="4617750"/>
            <a:ext cx="9106199" cy="548377"/>
          </a:xfrm>
          <a:custGeom>
            <a:avLst/>
            <a:gdLst/>
            <a:ahLst/>
            <a:cxnLst/>
            <a:rect l="0" t="0" r="0" b="0"/>
            <a:pathLst>
              <a:path w="367556" h="19840" extrusionOk="0">
                <a:moveTo>
                  <a:pt x="0" y="19840"/>
                </a:moveTo>
                <a:lnTo>
                  <a:pt x="515" y="0"/>
                </a:lnTo>
                <a:lnTo>
                  <a:pt x="367556" y="11270"/>
                </a:lnTo>
                <a:lnTo>
                  <a:pt x="367044" y="18698"/>
                </a:lnTo>
                <a:close/>
              </a:path>
            </a:pathLst>
          </a:custGeom>
          <a:solidFill>
            <a:srgbClr val="666666"/>
          </a:solidFill>
          <a:ln>
            <a:noFill/>
          </a:ln>
        </p:spPr>
      </p:sp>
      <p:sp>
        <p:nvSpPr>
          <p:cNvPr id="617" name="Shape 617"/>
          <p:cNvSpPr/>
          <p:nvPr/>
        </p:nvSpPr>
        <p:spPr>
          <a:xfrm flipH="1">
            <a:off x="-12535" y="4686832"/>
            <a:ext cx="4769785" cy="473975"/>
          </a:xfrm>
          <a:custGeom>
            <a:avLst/>
            <a:gdLst/>
            <a:ahLst/>
            <a:cxnLst/>
            <a:rect l="0" t="0" r="0" b="0"/>
            <a:pathLst>
              <a:path w="366343" h="18959" extrusionOk="0">
                <a:moveTo>
                  <a:pt x="0" y="18521"/>
                </a:moveTo>
                <a:lnTo>
                  <a:pt x="366343" y="0"/>
                </a:lnTo>
                <a:lnTo>
                  <a:pt x="366052" y="18959"/>
                </a:lnTo>
                <a:close/>
              </a:path>
            </a:pathLst>
          </a:custGeom>
          <a:solidFill>
            <a:srgbClr val="999999"/>
          </a:solidFill>
          <a:ln>
            <a:noFill/>
          </a:ln>
        </p:spPr>
      </p:sp>
      <p:sp>
        <p:nvSpPr>
          <p:cNvPr id="618" name="Shape 618"/>
          <p:cNvSpPr txBox="1">
            <a:spLocks noGrp="1"/>
          </p:cNvSpPr>
          <p:nvPr>
            <p:ph type="title"/>
          </p:nvPr>
        </p:nvSpPr>
        <p:spPr>
          <a:xfrm>
            <a:off x="167100" y="522375"/>
            <a:ext cx="66141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19" name="Shape 619"/>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D9D9D9"/>
                </a:solidFill>
                <a:latin typeface="Roboto"/>
                <a:ea typeface="Roboto"/>
                <a:cs typeface="Roboto"/>
                <a:sym typeface="Roboto"/>
              </a:rPr>
              <a:t>Proprietary + Confidential</a:t>
            </a:r>
          </a:p>
        </p:txBody>
      </p:sp>
      <p:pic>
        <p:nvPicPr>
          <p:cNvPr id="620" name="Shape 620"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Blank">
    <p:spTree>
      <p:nvGrpSpPr>
        <p:cNvPr id="1" name="Shape 621"/>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Half Color Blue &amp; 1 Text">
    <p:spTree>
      <p:nvGrpSpPr>
        <p:cNvPr id="1" name="Shape 627"/>
        <p:cNvGrpSpPr/>
        <p:nvPr/>
      </p:nvGrpSpPr>
      <p:grpSpPr>
        <a:xfrm>
          <a:off x="0" y="0"/>
          <a:ext cx="0" cy="0"/>
          <a:chOff x="0" y="0"/>
          <a:chExt cx="0" cy="0"/>
        </a:xfrm>
      </p:grpSpPr>
      <p:sp>
        <p:nvSpPr>
          <p:cNvPr id="628" name="Shape 628"/>
          <p:cNvSpPr/>
          <p:nvPr/>
        </p:nvSpPr>
        <p:spPr>
          <a:xfrm>
            <a:off x="4411675" y="0"/>
            <a:ext cx="4732200" cy="5143500"/>
          </a:xfrm>
          <a:prstGeom prst="rect">
            <a:avLst/>
          </a:prstGeom>
          <a:solidFill>
            <a:srgbClr val="4285F4"/>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29" name="Shape 629"/>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30" name="Shape 630"/>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31" name="Shape 631"/>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32" name="Shape 632"/>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Half Color Blue &amp; 3 Text">
    <p:spTree>
      <p:nvGrpSpPr>
        <p:cNvPr id="1" name="Shape 633"/>
        <p:cNvGrpSpPr/>
        <p:nvPr/>
      </p:nvGrpSpPr>
      <p:grpSpPr>
        <a:xfrm>
          <a:off x="0" y="0"/>
          <a:ext cx="0" cy="0"/>
          <a:chOff x="0" y="0"/>
          <a:chExt cx="0" cy="0"/>
        </a:xfrm>
      </p:grpSpPr>
      <p:sp>
        <p:nvSpPr>
          <p:cNvPr id="634" name="Shape 634"/>
          <p:cNvSpPr/>
          <p:nvPr/>
        </p:nvSpPr>
        <p:spPr>
          <a:xfrm>
            <a:off x="4411675" y="0"/>
            <a:ext cx="4732200" cy="5143500"/>
          </a:xfrm>
          <a:prstGeom prst="rect">
            <a:avLst/>
          </a:prstGeom>
          <a:solidFill>
            <a:srgbClr val="4285F4"/>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35" name="Shape 635"/>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36" name="Shape 636"/>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37" name="Shape 637"/>
          <p:cNvSpPr txBox="1">
            <a:spLocks noGrp="1"/>
          </p:cNvSpPr>
          <p:nvPr>
            <p:ph type="body" idx="2"/>
          </p:nvPr>
        </p:nvSpPr>
        <p:spPr>
          <a:xfrm>
            <a:off x="189175" y="24411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38" name="Shape 638"/>
          <p:cNvSpPr txBox="1">
            <a:spLocks noGrp="1"/>
          </p:cNvSpPr>
          <p:nvPr>
            <p:ph type="body" idx="3"/>
          </p:nvPr>
        </p:nvSpPr>
        <p:spPr>
          <a:xfrm>
            <a:off x="198175" y="34500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39" name="Shape 639"/>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40" name="Shape 640"/>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Half Color Red">
    <p:spTree>
      <p:nvGrpSpPr>
        <p:cNvPr id="1" name="Shape 641"/>
        <p:cNvGrpSpPr/>
        <p:nvPr/>
      </p:nvGrpSpPr>
      <p:grpSpPr>
        <a:xfrm>
          <a:off x="0" y="0"/>
          <a:ext cx="0" cy="0"/>
          <a:chOff x="0" y="0"/>
          <a:chExt cx="0" cy="0"/>
        </a:xfrm>
      </p:grpSpPr>
      <p:sp>
        <p:nvSpPr>
          <p:cNvPr id="642" name="Shape 642"/>
          <p:cNvSpPr/>
          <p:nvPr/>
        </p:nvSpPr>
        <p:spPr>
          <a:xfrm>
            <a:off x="4411675" y="0"/>
            <a:ext cx="4732200" cy="5143500"/>
          </a:xfrm>
          <a:prstGeom prst="rect">
            <a:avLst/>
          </a:prstGeom>
          <a:solidFill>
            <a:srgbClr val="EA4335"/>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43" name="Shape 643"/>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44" name="Shape 644"/>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45" name="Shape 645"/>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Half Color Red &amp; 1 Text">
    <p:spTree>
      <p:nvGrpSpPr>
        <p:cNvPr id="1" name="Shape 646"/>
        <p:cNvGrpSpPr/>
        <p:nvPr/>
      </p:nvGrpSpPr>
      <p:grpSpPr>
        <a:xfrm>
          <a:off x="0" y="0"/>
          <a:ext cx="0" cy="0"/>
          <a:chOff x="0" y="0"/>
          <a:chExt cx="0" cy="0"/>
        </a:xfrm>
      </p:grpSpPr>
      <p:sp>
        <p:nvSpPr>
          <p:cNvPr id="647" name="Shape 647"/>
          <p:cNvSpPr/>
          <p:nvPr/>
        </p:nvSpPr>
        <p:spPr>
          <a:xfrm>
            <a:off x="4411675" y="0"/>
            <a:ext cx="4732200" cy="5143500"/>
          </a:xfrm>
          <a:prstGeom prst="rect">
            <a:avLst/>
          </a:prstGeom>
          <a:solidFill>
            <a:srgbClr val="EA4335"/>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48" name="Shape 648"/>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49" name="Shape 649"/>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50" name="Shape 650"/>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51" name="Shape 651"/>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Half Color Red &amp; 3 Text">
    <p:spTree>
      <p:nvGrpSpPr>
        <p:cNvPr id="1" name="Shape 652"/>
        <p:cNvGrpSpPr/>
        <p:nvPr/>
      </p:nvGrpSpPr>
      <p:grpSpPr>
        <a:xfrm>
          <a:off x="0" y="0"/>
          <a:ext cx="0" cy="0"/>
          <a:chOff x="0" y="0"/>
          <a:chExt cx="0" cy="0"/>
        </a:xfrm>
      </p:grpSpPr>
      <p:sp>
        <p:nvSpPr>
          <p:cNvPr id="653" name="Shape 653"/>
          <p:cNvSpPr/>
          <p:nvPr/>
        </p:nvSpPr>
        <p:spPr>
          <a:xfrm>
            <a:off x="4411675" y="0"/>
            <a:ext cx="4732200" cy="5143500"/>
          </a:xfrm>
          <a:prstGeom prst="rect">
            <a:avLst/>
          </a:prstGeom>
          <a:solidFill>
            <a:srgbClr val="EA4335"/>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54" name="Shape 654"/>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55" name="Shape 655"/>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56" name="Shape 656"/>
          <p:cNvSpPr txBox="1">
            <a:spLocks noGrp="1"/>
          </p:cNvSpPr>
          <p:nvPr>
            <p:ph type="body" idx="2"/>
          </p:nvPr>
        </p:nvSpPr>
        <p:spPr>
          <a:xfrm>
            <a:off x="189175" y="24411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57" name="Shape 657"/>
          <p:cNvSpPr txBox="1">
            <a:spLocks noGrp="1"/>
          </p:cNvSpPr>
          <p:nvPr>
            <p:ph type="body" idx="3"/>
          </p:nvPr>
        </p:nvSpPr>
        <p:spPr>
          <a:xfrm>
            <a:off x="198175" y="34500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58" name="Shape 658"/>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59" name="Shape 659"/>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Half Color Yellow">
    <p:spTree>
      <p:nvGrpSpPr>
        <p:cNvPr id="1" name="Shape 660"/>
        <p:cNvGrpSpPr/>
        <p:nvPr/>
      </p:nvGrpSpPr>
      <p:grpSpPr>
        <a:xfrm>
          <a:off x="0" y="0"/>
          <a:ext cx="0" cy="0"/>
          <a:chOff x="0" y="0"/>
          <a:chExt cx="0" cy="0"/>
        </a:xfrm>
      </p:grpSpPr>
      <p:sp>
        <p:nvSpPr>
          <p:cNvPr id="661" name="Shape 661"/>
          <p:cNvSpPr/>
          <p:nvPr/>
        </p:nvSpPr>
        <p:spPr>
          <a:xfrm>
            <a:off x="4411675" y="0"/>
            <a:ext cx="4732200" cy="5143500"/>
          </a:xfrm>
          <a:prstGeom prst="rect">
            <a:avLst/>
          </a:prstGeom>
          <a:solidFill>
            <a:srgbClr val="FBBC05"/>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62" name="Shape 662"/>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63" name="Shape 663"/>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64" name="Shape 664"/>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Half Color Yellow &amp; 1 Text">
    <p:spTree>
      <p:nvGrpSpPr>
        <p:cNvPr id="1" name="Shape 665"/>
        <p:cNvGrpSpPr/>
        <p:nvPr/>
      </p:nvGrpSpPr>
      <p:grpSpPr>
        <a:xfrm>
          <a:off x="0" y="0"/>
          <a:ext cx="0" cy="0"/>
          <a:chOff x="0" y="0"/>
          <a:chExt cx="0" cy="0"/>
        </a:xfrm>
      </p:grpSpPr>
      <p:sp>
        <p:nvSpPr>
          <p:cNvPr id="666" name="Shape 666"/>
          <p:cNvSpPr/>
          <p:nvPr/>
        </p:nvSpPr>
        <p:spPr>
          <a:xfrm>
            <a:off x="4411675" y="0"/>
            <a:ext cx="4732200" cy="5143500"/>
          </a:xfrm>
          <a:prstGeom prst="rect">
            <a:avLst/>
          </a:prstGeom>
          <a:solidFill>
            <a:srgbClr val="FBBC05"/>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67" name="Shape 667"/>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68" name="Shape 668"/>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69" name="Shape 669"/>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70" name="Shape 670"/>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Half Color Yellow &amp; 3 Text">
    <p:spTree>
      <p:nvGrpSpPr>
        <p:cNvPr id="1" name="Shape 671"/>
        <p:cNvGrpSpPr/>
        <p:nvPr/>
      </p:nvGrpSpPr>
      <p:grpSpPr>
        <a:xfrm>
          <a:off x="0" y="0"/>
          <a:ext cx="0" cy="0"/>
          <a:chOff x="0" y="0"/>
          <a:chExt cx="0" cy="0"/>
        </a:xfrm>
      </p:grpSpPr>
      <p:sp>
        <p:nvSpPr>
          <p:cNvPr id="672" name="Shape 672"/>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73" name="Shape 673"/>
          <p:cNvSpPr/>
          <p:nvPr/>
        </p:nvSpPr>
        <p:spPr>
          <a:xfrm>
            <a:off x="4411675" y="0"/>
            <a:ext cx="4732200" cy="5143500"/>
          </a:xfrm>
          <a:prstGeom prst="rect">
            <a:avLst/>
          </a:prstGeom>
          <a:solidFill>
            <a:srgbClr val="FBBC05"/>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74" name="Shape 674"/>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75" name="Shape 675"/>
          <p:cNvSpPr txBox="1">
            <a:spLocks noGrp="1"/>
          </p:cNvSpPr>
          <p:nvPr>
            <p:ph type="body" idx="2"/>
          </p:nvPr>
        </p:nvSpPr>
        <p:spPr>
          <a:xfrm>
            <a:off x="189175" y="24411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76" name="Shape 676"/>
          <p:cNvSpPr txBox="1">
            <a:spLocks noGrp="1"/>
          </p:cNvSpPr>
          <p:nvPr>
            <p:ph type="body" idx="3"/>
          </p:nvPr>
        </p:nvSpPr>
        <p:spPr>
          <a:xfrm>
            <a:off x="198175" y="34500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77" name="Shape 677"/>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78" name="Shape 678"/>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Half Color Green">
    <p:spTree>
      <p:nvGrpSpPr>
        <p:cNvPr id="1" name="Shape 679"/>
        <p:cNvGrpSpPr/>
        <p:nvPr/>
      </p:nvGrpSpPr>
      <p:grpSpPr>
        <a:xfrm>
          <a:off x="0" y="0"/>
          <a:ext cx="0" cy="0"/>
          <a:chOff x="0" y="0"/>
          <a:chExt cx="0" cy="0"/>
        </a:xfrm>
      </p:grpSpPr>
      <p:sp>
        <p:nvSpPr>
          <p:cNvPr id="680" name="Shape 680"/>
          <p:cNvSpPr/>
          <p:nvPr/>
        </p:nvSpPr>
        <p:spPr>
          <a:xfrm>
            <a:off x="4411675" y="0"/>
            <a:ext cx="4732200" cy="5143500"/>
          </a:xfrm>
          <a:prstGeom prst="rect">
            <a:avLst/>
          </a:prstGeom>
          <a:solidFill>
            <a:srgbClr val="34A853"/>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81" name="Shape 681"/>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82" name="Shape 682"/>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83" name="Shape 683"/>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Half Color Green &amp; 1 Text">
    <p:spTree>
      <p:nvGrpSpPr>
        <p:cNvPr id="1" name="Shape 684"/>
        <p:cNvGrpSpPr/>
        <p:nvPr/>
      </p:nvGrpSpPr>
      <p:grpSpPr>
        <a:xfrm>
          <a:off x="0" y="0"/>
          <a:ext cx="0" cy="0"/>
          <a:chOff x="0" y="0"/>
          <a:chExt cx="0" cy="0"/>
        </a:xfrm>
      </p:grpSpPr>
      <p:sp>
        <p:nvSpPr>
          <p:cNvPr id="685" name="Shape 685"/>
          <p:cNvSpPr/>
          <p:nvPr/>
        </p:nvSpPr>
        <p:spPr>
          <a:xfrm>
            <a:off x="4411675" y="0"/>
            <a:ext cx="4732200" cy="5143500"/>
          </a:xfrm>
          <a:prstGeom prst="rect">
            <a:avLst/>
          </a:prstGeom>
          <a:solidFill>
            <a:srgbClr val="34A853"/>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86" name="Shape 686"/>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87" name="Shape 687"/>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88" name="Shape 688"/>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89" name="Shape 689"/>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Half Color Green &amp; 3 Text">
    <p:spTree>
      <p:nvGrpSpPr>
        <p:cNvPr id="1" name="Shape 690"/>
        <p:cNvGrpSpPr/>
        <p:nvPr/>
      </p:nvGrpSpPr>
      <p:grpSpPr>
        <a:xfrm>
          <a:off x="0" y="0"/>
          <a:ext cx="0" cy="0"/>
          <a:chOff x="0" y="0"/>
          <a:chExt cx="0" cy="0"/>
        </a:xfrm>
      </p:grpSpPr>
      <p:sp>
        <p:nvSpPr>
          <p:cNvPr id="691" name="Shape 691"/>
          <p:cNvSpPr/>
          <p:nvPr/>
        </p:nvSpPr>
        <p:spPr>
          <a:xfrm>
            <a:off x="4411675" y="0"/>
            <a:ext cx="4732200" cy="5143500"/>
          </a:xfrm>
          <a:prstGeom prst="rect">
            <a:avLst/>
          </a:prstGeom>
          <a:solidFill>
            <a:srgbClr val="34A853"/>
          </a:solidFill>
          <a:ln>
            <a:noFill/>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92" name="Shape 692"/>
          <p:cNvSpPr txBox="1">
            <a:spLocks noGrp="1"/>
          </p:cNvSpPr>
          <p:nvPr>
            <p:ph type="title"/>
          </p:nvPr>
        </p:nvSpPr>
        <p:spPr>
          <a:xfrm>
            <a:off x="167100" y="522375"/>
            <a:ext cx="3892800" cy="7557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sz="2600">
                <a:solidFill>
                  <a:srgbClr val="666666"/>
                </a:solidFill>
                <a:latin typeface="Roboto"/>
                <a:ea typeface="Roboto"/>
                <a:cs typeface="Roboto"/>
                <a:sym typeface="Roboto"/>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93" name="Shape 693"/>
          <p:cNvSpPr txBox="1">
            <a:spLocks noGrp="1"/>
          </p:cNvSpPr>
          <p:nvPr>
            <p:ph type="body" idx="1"/>
          </p:nvPr>
        </p:nvSpPr>
        <p:spPr>
          <a:xfrm>
            <a:off x="180150" y="1540350"/>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94" name="Shape 694"/>
          <p:cNvSpPr txBox="1">
            <a:spLocks noGrp="1"/>
          </p:cNvSpPr>
          <p:nvPr>
            <p:ph type="body" idx="2"/>
          </p:nvPr>
        </p:nvSpPr>
        <p:spPr>
          <a:xfrm>
            <a:off x="189175" y="24411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95" name="Shape 695"/>
          <p:cNvSpPr txBox="1">
            <a:spLocks noGrp="1"/>
          </p:cNvSpPr>
          <p:nvPr>
            <p:ph type="body" idx="3"/>
          </p:nvPr>
        </p:nvSpPr>
        <p:spPr>
          <a:xfrm>
            <a:off x="198175" y="3450025"/>
            <a:ext cx="3315000" cy="855900"/>
          </a:xfrm>
          <a:prstGeom prst="rect">
            <a:avLst/>
          </a:prstGeom>
        </p:spPr>
        <p:txBody>
          <a:bodyPr lIns="91425" tIns="91425" rIns="91425" bIns="91425" anchor="t" anchorCtr="0"/>
          <a:lstStyle>
            <a:lvl1pPr lvl="0" rtl="0">
              <a:spcBef>
                <a:spcPts val="0"/>
              </a:spcBef>
              <a:buSzPct val="100000"/>
              <a:buFont typeface="Roboto"/>
              <a:defRPr sz="1200">
                <a:latin typeface="Roboto"/>
                <a:ea typeface="Roboto"/>
                <a:cs typeface="Roboto"/>
                <a:sym typeface="Roboto"/>
              </a:defRPr>
            </a:lvl1pPr>
            <a:lvl2pPr lvl="1" rtl="0">
              <a:spcBef>
                <a:spcPts val="0"/>
              </a:spcBef>
              <a:buSzPct val="100000"/>
              <a:buFont typeface="Roboto"/>
              <a:defRPr sz="1200">
                <a:latin typeface="Roboto"/>
                <a:ea typeface="Roboto"/>
                <a:cs typeface="Roboto"/>
                <a:sym typeface="Roboto"/>
              </a:defRPr>
            </a:lvl2pPr>
            <a:lvl3pPr lvl="2" rtl="0">
              <a:spcBef>
                <a:spcPts val="0"/>
              </a:spcBef>
              <a:buSzPct val="100000"/>
              <a:buFont typeface="Roboto"/>
              <a:defRPr sz="1200">
                <a:latin typeface="Roboto"/>
                <a:ea typeface="Roboto"/>
                <a:cs typeface="Roboto"/>
                <a:sym typeface="Roboto"/>
              </a:defRPr>
            </a:lvl3pPr>
            <a:lvl4pPr lvl="3" rtl="0">
              <a:spcBef>
                <a:spcPts val="0"/>
              </a:spcBef>
              <a:buSzPct val="100000"/>
              <a:buFont typeface="Roboto"/>
              <a:defRPr sz="1200">
                <a:latin typeface="Roboto"/>
                <a:ea typeface="Roboto"/>
                <a:cs typeface="Roboto"/>
                <a:sym typeface="Roboto"/>
              </a:defRPr>
            </a:lvl4pPr>
            <a:lvl5pPr lvl="4" rtl="0">
              <a:spcBef>
                <a:spcPts val="0"/>
              </a:spcBef>
              <a:buSzPct val="100000"/>
              <a:buFont typeface="Roboto"/>
              <a:defRPr sz="1200">
                <a:latin typeface="Roboto"/>
                <a:ea typeface="Roboto"/>
                <a:cs typeface="Roboto"/>
                <a:sym typeface="Roboto"/>
              </a:defRPr>
            </a:lvl5pPr>
            <a:lvl6pPr lvl="5" rtl="0">
              <a:spcBef>
                <a:spcPts val="0"/>
              </a:spcBef>
              <a:buSzPct val="100000"/>
              <a:buFont typeface="Roboto"/>
              <a:defRPr sz="1200">
                <a:latin typeface="Roboto"/>
                <a:ea typeface="Roboto"/>
                <a:cs typeface="Roboto"/>
                <a:sym typeface="Roboto"/>
              </a:defRPr>
            </a:lvl6pPr>
            <a:lvl7pPr lvl="6" rtl="0">
              <a:spcBef>
                <a:spcPts val="0"/>
              </a:spcBef>
              <a:buSzPct val="100000"/>
              <a:buFont typeface="Roboto"/>
              <a:defRPr sz="1200">
                <a:latin typeface="Roboto"/>
                <a:ea typeface="Roboto"/>
                <a:cs typeface="Roboto"/>
                <a:sym typeface="Roboto"/>
              </a:defRPr>
            </a:lvl7pPr>
            <a:lvl8pPr lvl="7" rtl="0">
              <a:spcBef>
                <a:spcPts val="0"/>
              </a:spcBef>
              <a:buSzPct val="100000"/>
              <a:buFont typeface="Roboto"/>
              <a:defRPr sz="1200">
                <a:latin typeface="Roboto"/>
                <a:ea typeface="Roboto"/>
                <a:cs typeface="Roboto"/>
                <a:sym typeface="Roboto"/>
              </a:defRPr>
            </a:lvl8pPr>
            <a:lvl9pPr lvl="8" rtl="0">
              <a:spcBef>
                <a:spcPts val="0"/>
              </a:spcBef>
              <a:buSzPct val="100000"/>
              <a:buFont typeface="Roboto"/>
              <a:defRPr sz="1200">
                <a:latin typeface="Roboto"/>
                <a:ea typeface="Roboto"/>
                <a:cs typeface="Roboto"/>
                <a:sym typeface="Roboto"/>
              </a:defRPr>
            </a:lvl9pPr>
          </a:lstStyle>
          <a:p>
            <a:endParaRPr/>
          </a:p>
        </p:txBody>
      </p:sp>
      <p:sp>
        <p:nvSpPr>
          <p:cNvPr id="696" name="Shape 696"/>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697" name="Shape 697"/>
          <p:cNvPicPr preferRelativeResize="0"/>
          <p:nvPr/>
        </p:nvPicPr>
        <p:blipFill>
          <a:blip r:embed="rId2">
            <a:alphaModFix/>
          </a:blip>
          <a:stretch>
            <a:fillRect/>
          </a:stretch>
        </p:blipFill>
        <p:spPr>
          <a:xfrm>
            <a:off x="176225" y="4841775"/>
            <a:ext cx="538282" cy="171101"/>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Section Header Blue">
    <p:bg>
      <p:bgPr>
        <a:solidFill>
          <a:srgbClr val="4285F4"/>
        </a:solidFill>
        <a:effectLst/>
      </p:bgPr>
    </p:bg>
    <p:spTree>
      <p:nvGrpSpPr>
        <p:cNvPr id="1" name="Shape 698"/>
        <p:cNvGrpSpPr/>
        <p:nvPr/>
      </p:nvGrpSpPr>
      <p:grpSpPr>
        <a:xfrm>
          <a:off x="0" y="0"/>
          <a:ext cx="0" cy="0"/>
          <a:chOff x="0" y="0"/>
          <a:chExt cx="0" cy="0"/>
        </a:xfrm>
      </p:grpSpPr>
      <p:sp>
        <p:nvSpPr>
          <p:cNvPr id="699" name="Shape 699"/>
          <p:cNvSpPr/>
          <p:nvPr/>
        </p:nvSpPr>
        <p:spPr>
          <a:xfrm flipH="1">
            <a:off x="3450350" y="767950"/>
            <a:ext cx="5693700" cy="4375500"/>
          </a:xfrm>
          <a:prstGeom prst="rtTriangle">
            <a:avLst/>
          </a:prstGeom>
          <a:solidFill>
            <a:srgbClr val="7BAAF7"/>
          </a:solidFill>
          <a:ln>
            <a:noFill/>
          </a:ln>
        </p:spPr>
        <p:txBody>
          <a:bodyPr lIns="91425" tIns="91425" rIns="91425" bIns="91425" anchor="ctr" anchorCtr="0">
            <a:noAutofit/>
          </a:bodyPr>
          <a:lstStyle/>
          <a:p>
            <a:pPr lvl="0">
              <a:spcBef>
                <a:spcPts val="0"/>
              </a:spcBef>
              <a:buNone/>
            </a:pPr>
            <a:endParaRPr/>
          </a:p>
        </p:txBody>
      </p:sp>
      <p:sp>
        <p:nvSpPr>
          <p:cNvPr id="700" name="Shape 70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
        <p:nvSpPr>
          <p:cNvPr id="701" name="Shape 701"/>
          <p:cNvSpPr txBox="1"/>
          <p:nvPr/>
        </p:nvSpPr>
        <p:spPr>
          <a:xfrm>
            <a:off x="7934700" y="46758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
        <p:nvSpPr>
          <p:cNvPr id="702" name="Shape 702"/>
          <p:cNvSpPr txBox="1"/>
          <p:nvPr/>
        </p:nvSpPr>
        <p:spPr>
          <a:xfrm>
            <a:off x="7934700" y="46758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pic>
        <p:nvPicPr>
          <p:cNvPr id="703" name="Shape 703"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704" name="Shape 704"/>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
        <p:nvSpPr>
          <p:cNvPr id="705" name="Shape 705"/>
          <p:cNvSpPr/>
          <p:nvPr/>
        </p:nvSpPr>
        <p:spPr>
          <a:xfrm rot="10800000">
            <a:off x="3263750" y="0"/>
            <a:ext cx="5880300" cy="2994900"/>
          </a:xfrm>
          <a:prstGeom prst="rtTriangle">
            <a:avLst/>
          </a:prstGeom>
          <a:solidFill>
            <a:srgbClr val="3367D6"/>
          </a:solidFill>
          <a:ln>
            <a:noFill/>
          </a:ln>
        </p:spPr>
        <p:txBody>
          <a:bodyPr lIns="91425" tIns="91425" rIns="91425" bIns="91425" anchor="ctr" anchorCtr="0">
            <a:noAutofit/>
          </a:bodyPr>
          <a:lstStyle/>
          <a:p>
            <a:pPr lvl="0">
              <a:spcBef>
                <a:spcPts val="0"/>
              </a:spcBef>
              <a:buNone/>
            </a:pPr>
            <a:endParaRPr/>
          </a:p>
        </p:txBody>
      </p:sp>
      <p:sp>
        <p:nvSpPr>
          <p:cNvPr id="706" name="Shape 706"/>
          <p:cNvSpPr txBox="1">
            <a:spLocks noGrp="1"/>
          </p:cNvSpPr>
          <p:nvPr>
            <p:ph type="title"/>
          </p:nvPr>
        </p:nvSpPr>
        <p:spPr>
          <a:xfrm>
            <a:off x="176225" y="742275"/>
            <a:ext cx="8222100" cy="10128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a:solidFill>
                  <a:srgbClr val="FFFFFF"/>
                </a:solidFill>
                <a:latin typeface="Roboto"/>
                <a:ea typeface="Roboto"/>
                <a:cs typeface="Roboto"/>
                <a:sym typeface="Roboto"/>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Section Header Red">
    <p:bg>
      <p:bgPr>
        <a:solidFill>
          <a:srgbClr val="EA4335"/>
        </a:solidFill>
        <a:effectLst/>
      </p:bgPr>
    </p:bg>
    <p:spTree>
      <p:nvGrpSpPr>
        <p:cNvPr id="1" name="Shape 707"/>
        <p:cNvGrpSpPr/>
        <p:nvPr/>
      </p:nvGrpSpPr>
      <p:grpSpPr>
        <a:xfrm>
          <a:off x="0" y="0"/>
          <a:ext cx="0" cy="0"/>
          <a:chOff x="0" y="0"/>
          <a:chExt cx="0" cy="0"/>
        </a:xfrm>
      </p:grpSpPr>
      <p:sp>
        <p:nvSpPr>
          <p:cNvPr id="708" name="Shape 70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
        <p:nvSpPr>
          <p:cNvPr id="709" name="Shape 709"/>
          <p:cNvSpPr txBox="1"/>
          <p:nvPr/>
        </p:nvSpPr>
        <p:spPr>
          <a:xfrm>
            <a:off x="7934700" y="46758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
        <p:nvSpPr>
          <p:cNvPr id="710" name="Shape 710"/>
          <p:cNvSpPr/>
          <p:nvPr/>
        </p:nvSpPr>
        <p:spPr>
          <a:xfrm flipH="1">
            <a:off x="3450350" y="767950"/>
            <a:ext cx="5693700" cy="4375500"/>
          </a:xfrm>
          <a:prstGeom prst="rtTriangle">
            <a:avLst/>
          </a:prstGeom>
          <a:solidFill>
            <a:srgbClr val="FF5252"/>
          </a:solidFill>
          <a:ln>
            <a:noFill/>
          </a:ln>
        </p:spPr>
        <p:txBody>
          <a:bodyPr lIns="91425" tIns="91425" rIns="91425" bIns="91425" anchor="ctr" anchorCtr="0">
            <a:noAutofit/>
          </a:bodyPr>
          <a:lstStyle/>
          <a:p>
            <a:pPr lvl="0">
              <a:spcBef>
                <a:spcPts val="0"/>
              </a:spcBef>
              <a:buNone/>
            </a:pPr>
            <a:endParaRPr/>
          </a:p>
        </p:txBody>
      </p:sp>
      <p:sp>
        <p:nvSpPr>
          <p:cNvPr id="711" name="Shape 711"/>
          <p:cNvSpPr/>
          <p:nvPr/>
        </p:nvSpPr>
        <p:spPr>
          <a:xfrm rot="10800000">
            <a:off x="3263750" y="0"/>
            <a:ext cx="5880300" cy="2994900"/>
          </a:xfrm>
          <a:prstGeom prst="rtTriangle">
            <a:avLst/>
          </a:prstGeom>
          <a:solidFill>
            <a:srgbClr val="980000"/>
          </a:solidFill>
          <a:ln>
            <a:noFill/>
          </a:ln>
        </p:spPr>
        <p:txBody>
          <a:bodyPr lIns="91425" tIns="91425" rIns="91425" bIns="91425" anchor="ctr" anchorCtr="0">
            <a:noAutofit/>
          </a:bodyPr>
          <a:lstStyle/>
          <a:p>
            <a:pPr lvl="0">
              <a:spcBef>
                <a:spcPts val="0"/>
              </a:spcBef>
              <a:buNone/>
            </a:pPr>
            <a:endParaRPr/>
          </a:p>
        </p:txBody>
      </p:sp>
      <p:sp>
        <p:nvSpPr>
          <p:cNvPr id="712" name="Shape 712"/>
          <p:cNvSpPr txBox="1">
            <a:spLocks noGrp="1"/>
          </p:cNvSpPr>
          <p:nvPr>
            <p:ph type="title"/>
          </p:nvPr>
        </p:nvSpPr>
        <p:spPr>
          <a:xfrm>
            <a:off x="176225" y="742275"/>
            <a:ext cx="8222100" cy="10128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a:solidFill>
                  <a:srgbClr val="FFFFFF"/>
                </a:solidFill>
                <a:latin typeface="Roboto"/>
                <a:ea typeface="Roboto"/>
                <a:cs typeface="Roboto"/>
                <a:sym typeface="Roboto"/>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pic>
        <p:nvPicPr>
          <p:cNvPr id="713" name="Shape 713"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714" name="Shape 714"/>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Section Header Yellow">
    <p:bg>
      <p:bgPr>
        <a:solidFill>
          <a:srgbClr val="F4B400"/>
        </a:solidFill>
        <a:effectLst/>
      </p:bgPr>
    </p:bg>
    <p:spTree>
      <p:nvGrpSpPr>
        <p:cNvPr id="1" name="Shape 715"/>
        <p:cNvGrpSpPr/>
        <p:nvPr/>
      </p:nvGrpSpPr>
      <p:grpSpPr>
        <a:xfrm>
          <a:off x="0" y="0"/>
          <a:ext cx="0" cy="0"/>
          <a:chOff x="0" y="0"/>
          <a:chExt cx="0" cy="0"/>
        </a:xfrm>
      </p:grpSpPr>
      <p:sp>
        <p:nvSpPr>
          <p:cNvPr id="716" name="Shape 716"/>
          <p:cNvSpPr/>
          <p:nvPr/>
        </p:nvSpPr>
        <p:spPr>
          <a:xfrm flipH="1">
            <a:off x="3450350" y="767950"/>
            <a:ext cx="5693700" cy="4375500"/>
          </a:xfrm>
          <a:prstGeom prst="rtTriangle">
            <a:avLst/>
          </a:prstGeom>
          <a:solidFill>
            <a:srgbClr val="FFCC50"/>
          </a:solidFill>
          <a:ln>
            <a:noFill/>
          </a:ln>
        </p:spPr>
        <p:txBody>
          <a:bodyPr lIns="91425" tIns="91425" rIns="91425" bIns="91425" anchor="ctr" anchorCtr="0">
            <a:noAutofit/>
          </a:bodyPr>
          <a:lstStyle/>
          <a:p>
            <a:pPr lvl="0">
              <a:spcBef>
                <a:spcPts val="0"/>
              </a:spcBef>
              <a:buNone/>
            </a:pPr>
            <a:endParaRPr/>
          </a:p>
        </p:txBody>
      </p:sp>
      <p:sp>
        <p:nvSpPr>
          <p:cNvPr id="717" name="Shape 717"/>
          <p:cNvSpPr/>
          <p:nvPr/>
        </p:nvSpPr>
        <p:spPr>
          <a:xfrm rot="10800000">
            <a:off x="3263750" y="0"/>
            <a:ext cx="5880300" cy="2994900"/>
          </a:xfrm>
          <a:prstGeom prst="rtTriangle">
            <a:avLst/>
          </a:prstGeom>
          <a:solidFill>
            <a:srgbClr val="BF9000"/>
          </a:solidFill>
          <a:ln>
            <a:noFill/>
          </a:ln>
        </p:spPr>
        <p:txBody>
          <a:bodyPr lIns="91425" tIns="91425" rIns="91425" bIns="91425" anchor="ctr" anchorCtr="0">
            <a:noAutofit/>
          </a:bodyPr>
          <a:lstStyle/>
          <a:p>
            <a:pPr lvl="0">
              <a:spcBef>
                <a:spcPts val="0"/>
              </a:spcBef>
              <a:buNone/>
            </a:pPr>
            <a:endParaRPr/>
          </a:p>
        </p:txBody>
      </p:sp>
      <p:sp>
        <p:nvSpPr>
          <p:cNvPr id="718" name="Shape 718"/>
          <p:cNvSpPr txBox="1">
            <a:spLocks noGrp="1"/>
          </p:cNvSpPr>
          <p:nvPr>
            <p:ph type="title"/>
          </p:nvPr>
        </p:nvSpPr>
        <p:spPr>
          <a:xfrm>
            <a:off x="176225" y="742275"/>
            <a:ext cx="8222100" cy="10128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a:solidFill>
                  <a:srgbClr val="FFFFFF"/>
                </a:solidFill>
                <a:latin typeface="Roboto"/>
                <a:ea typeface="Roboto"/>
                <a:cs typeface="Roboto"/>
                <a:sym typeface="Roboto"/>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pic>
        <p:nvPicPr>
          <p:cNvPr id="719" name="Shape 719"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720" name="Shape 720"/>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Section Header Green">
    <p:bg>
      <p:bgPr>
        <a:solidFill>
          <a:srgbClr val="34A853"/>
        </a:solidFill>
        <a:effectLst/>
      </p:bgPr>
    </p:bg>
    <p:spTree>
      <p:nvGrpSpPr>
        <p:cNvPr id="1" name="Shape 721"/>
        <p:cNvGrpSpPr/>
        <p:nvPr/>
      </p:nvGrpSpPr>
      <p:grpSpPr>
        <a:xfrm>
          <a:off x="0" y="0"/>
          <a:ext cx="0" cy="0"/>
          <a:chOff x="0" y="0"/>
          <a:chExt cx="0" cy="0"/>
        </a:xfrm>
      </p:grpSpPr>
      <p:sp>
        <p:nvSpPr>
          <p:cNvPr id="722" name="Shape 722"/>
          <p:cNvSpPr/>
          <p:nvPr/>
        </p:nvSpPr>
        <p:spPr>
          <a:xfrm flipH="1">
            <a:off x="3450350" y="767950"/>
            <a:ext cx="5693700" cy="4375500"/>
          </a:xfrm>
          <a:prstGeom prst="rtTriangle">
            <a:avLst/>
          </a:prstGeom>
          <a:solidFill>
            <a:srgbClr val="57BB8A"/>
          </a:solidFill>
          <a:ln>
            <a:noFill/>
          </a:ln>
        </p:spPr>
        <p:txBody>
          <a:bodyPr lIns="91425" tIns="91425" rIns="91425" bIns="91425" anchor="ctr" anchorCtr="0">
            <a:noAutofit/>
          </a:bodyPr>
          <a:lstStyle/>
          <a:p>
            <a:pPr lvl="0">
              <a:spcBef>
                <a:spcPts val="0"/>
              </a:spcBef>
              <a:buNone/>
            </a:pPr>
            <a:endParaRPr/>
          </a:p>
        </p:txBody>
      </p:sp>
      <p:sp>
        <p:nvSpPr>
          <p:cNvPr id="723" name="Shape 723"/>
          <p:cNvSpPr/>
          <p:nvPr/>
        </p:nvSpPr>
        <p:spPr>
          <a:xfrm rot="10800000">
            <a:off x="3263750" y="0"/>
            <a:ext cx="5880300" cy="2994900"/>
          </a:xfrm>
          <a:prstGeom prst="rtTriangle">
            <a:avLst/>
          </a:prstGeom>
          <a:solidFill>
            <a:srgbClr val="349351"/>
          </a:solidFill>
          <a:ln>
            <a:noFill/>
          </a:ln>
        </p:spPr>
        <p:txBody>
          <a:bodyPr lIns="91425" tIns="91425" rIns="91425" bIns="91425" anchor="ctr" anchorCtr="0">
            <a:noAutofit/>
          </a:bodyPr>
          <a:lstStyle/>
          <a:p>
            <a:pPr lvl="0">
              <a:spcBef>
                <a:spcPts val="0"/>
              </a:spcBef>
              <a:buNone/>
            </a:pPr>
            <a:endParaRPr/>
          </a:p>
        </p:txBody>
      </p:sp>
      <p:sp>
        <p:nvSpPr>
          <p:cNvPr id="724" name="Shape 724"/>
          <p:cNvSpPr txBox="1">
            <a:spLocks noGrp="1"/>
          </p:cNvSpPr>
          <p:nvPr>
            <p:ph type="title"/>
          </p:nvPr>
        </p:nvSpPr>
        <p:spPr>
          <a:xfrm>
            <a:off x="176225" y="742275"/>
            <a:ext cx="8222100" cy="10128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a:solidFill>
                  <a:srgbClr val="FFFFFF"/>
                </a:solidFill>
                <a:latin typeface="Roboto"/>
                <a:ea typeface="Roboto"/>
                <a:cs typeface="Roboto"/>
                <a:sym typeface="Roboto"/>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pic>
        <p:nvPicPr>
          <p:cNvPr id="725" name="Shape 725"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726" name="Shape 726"/>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Section Header Gray">
    <p:bg>
      <p:bgPr>
        <a:solidFill>
          <a:srgbClr val="999999"/>
        </a:solidFill>
        <a:effectLst/>
      </p:bgPr>
    </p:bg>
    <p:spTree>
      <p:nvGrpSpPr>
        <p:cNvPr id="1" name="Shape 727"/>
        <p:cNvGrpSpPr/>
        <p:nvPr/>
      </p:nvGrpSpPr>
      <p:grpSpPr>
        <a:xfrm>
          <a:off x="0" y="0"/>
          <a:ext cx="0" cy="0"/>
          <a:chOff x="0" y="0"/>
          <a:chExt cx="0" cy="0"/>
        </a:xfrm>
      </p:grpSpPr>
      <p:sp>
        <p:nvSpPr>
          <p:cNvPr id="728" name="Shape 728"/>
          <p:cNvSpPr/>
          <p:nvPr/>
        </p:nvSpPr>
        <p:spPr>
          <a:xfrm flipH="1">
            <a:off x="3450350" y="767950"/>
            <a:ext cx="5693700" cy="4375500"/>
          </a:xfrm>
          <a:prstGeom prst="rtTriangle">
            <a:avLst/>
          </a:prstGeom>
          <a:solidFill>
            <a:srgbClr val="D9D9D9"/>
          </a:solidFill>
          <a:ln>
            <a:noFill/>
          </a:ln>
        </p:spPr>
        <p:txBody>
          <a:bodyPr lIns="91425" tIns="91425" rIns="91425" bIns="91425" anchor="ctr" anchorCtr="0">
            <a:noAutofit/>
          </a:bodyPr>
          <a:lstStyle/>
          <a:p>
            <a:pPr lvl="0">
              <a:spcBef>
                <a:spcPts val="0"/>
              </a:spcBef>
              <a:buNone/>
            </a:pPr>
            <a:endParaRPr/>
          </a:p>
        </p:txBody>
      </p:sp>
      <p:sp>
        <p:nvSpPr>
          <p:cNvPr id="729" name="Shape 729"/>
          <p:cNvSpPr/>
          <p:nvPr/>
        </p:nvSpPr>
        <p:spPr>
          <a:xfrm rot="10800000">
            <a:off x="3263750" y="0"/>
            <a:ext cx="5880300" cy="2994900"/>
          </a:xfrm>
          <a:prstGeom prst="rtTriangle">
            <a:avLst/>
          </a:prstGeom>
          <a:solidFill>
            <a:srgbClr val="666666"/>
          </a:solidFill>
          <a:ln>
            <a:noFill/>
          </a:ln>
        </p:spPr>
        <p:txBody>
          <a:bodyPr lIns="91425" tIns="91425" rIns="91425" bIns="91425" anchor="ctr" anchorCtr="0">
            <a:noAutofit/>
          </a:bodyPr>
          <a:lstStyle/>
          <a:p>
            <a:pPr lvl="0">
              <a:spcBef>
                <a:spcPts val="0"/>
              </a:spcBef>
              <a:buNone/>
            </a:pPr>
            <a:endParaRPr/>
          </a:p>
        </p:txBody>
      </p:sp>
      <p:sp>
        <p:nvSpPr>
          <p:cNvPr id="730" name="Shape 730"/>
          <p:cNvSpPr txBox="1">
            <a:spLocks noGrp="1"/>
          </p:cNvSpPr>
          <p:nvPr>
            <p:ph type="title"/>
          </p:nvPr>
        </p:nvSpPr>
        <p:spPr>
          <a:xfrm>
            <a:off x="176225" y="742275"/>
            <a:ext cx="8222100" cy="1012800"/>
          </a:xfrm>
          <a:prstGeom prst="rect">
            <a:avLst/>
          </a:prstGeom>
        </p:spPr>
        <p:txBody>
          <a:bodyPr lIns="91425" tIns="91425" rIns="91425" bIns="91425" anchor="t" anchorCtr="0"/>
          <a:lstStyle>
            <a:lvl1pPr marL="0" marR="0" lvl="0" indent="-69850" algn="l" rtl="0">
              <a:lnSpc>
                <a:spcPct val="100000"/>
              </a:lnSpc>
              <a:spcBef>
                <a:spcPts val="0"/>
              </a:spcBef>
              <a:spcAft>
                <a:spcPts val="0"/>
              </a:spcAft>
              <a:defRPr>
                <a:solidFill>
                  <a:srgbClr val="FFFFFF"/>
                </a:solidFill>
                <a:latin typeface="Roboto"/>
                <a:ea typeface="Roboto"/>
                <a:cs typeface="Roboto"/>
                <a:sym typeface="Roboto"/>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pic>
        <p:nvPicPr>
          <p:cNvPr id="731" name="Shape 731" descr="Google_Logo_2015_gr.png"/>
          <p:cNvPicPr preferRelativeResize="0"/>
          <p:nvPr/>
        </p:nvPicPr>
        <p:blipFill>
          <a:blip r:embed="rId2">
            <a:alphaModFix/>
          </a:blip>
          <a:stretch>
            <a:fillRect/>
          </a:stretch>
        </p:blipFill>
        <p:spPr>
          <a:xfrm>
            <a:off x="176219" y="4841764"/>
            <a:ext cx="555424" cy="171122"/>
          </a:xfrm>
          <a:prstGeom prst="rect">
            <a:avLst/>
          </a:prstGeom>
          <a:noFill/>
          <a:ln>
            <a:noFill/>
          </a:ln>
        </p:spPr>
      </p:pic>
      <p:sp>
        <p:nvSpPr>
          <p:cNvPr id="732" name="Shape 732"/>
          <p:cNvSpPr txBox="1"/>
          <p:nvPr/>
        </p:nvSpPr>
        <p:spPr>
          <a:xfrm>
            <a:off x="7934700" y="218775"/>
            <a:ext cx="1209300" cy="303600"/>
          </a:xfrm>
          <a:prstGeom prst="rect">
            <a:avLst/>
          </a:prstGeom>
          <a:noFill/>
          <a:ln>
            <a:noFill/>
          </a:ln>
        </p:spPr>
        <p:txBody>
          <a:bodyPr lIns="91425" tIns="91425" rIns="91425" bIns="91425" anchor="t" anchorCtr="0">
            <a:noAutofit/>
          </a:bodyPr>
          <a:lstStyle/>
          <a:p>
            <a:pPr lvl="0" rtl="0">
              <a:spcBef>
                <a:spcPts val="0"/>
              </a:spcBef>
              <a:buNone/>
            </a:pPr>
            <a:r>
              <a:rPr lang="en" sz="600">
                <a:solidFill>
                  <a:srgbClr val="FFFFFF"/>
                </a:solidFill>
                <a:latin typeface="Roboto"/>
                <a:ea typeface="Roboto"/>
                <a:cs typeface="Roboto"/>
                <a:sym typeface="Roboto"/>
              </a:rPr>
              <a:t>Proprietary + Confidential</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20" Type="http://schemas.openxmlformats.org/officeDocument/2006/relationships/slideLayout" Target="../slideLayouts/slideLayout42.xml"/><Relationship Id="rId21" Type="http://schemas.openxmlformats.org/officeDocument/2006/relationships/theme" Target="../theme/theme3.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Relationship Id="rId15" Type="http://schemas.openxmlformats.org/officeDocument/2006/relationships/slideLayout" Target="../slideLayouts/slideLayout37.xml"/><Relationship Id="rId16" Type="http://schemas.openxmlformats.org/officeDocument/2006/relationships/slideLayout" Target="../slideLayouts/slideLayout38.xml"/><Relationship Id="rId17" Type="http://schemas.openxmlformats.org/officeDocument/2006/relationships/slideLayout" Target="../slideLayouts/slideLayout39.xml"/><Relationship Id="rId18" Type="http://schemas.openxmlformats.org/officeDocument/2006/relationships/slideLayout" Target="../slideLayouts/slideLayout40.xml"/><Relationship Id="rId19" Type="http://schemas.openxmlformats.org/officeDocument/2006/relationships/slideLayout" Target="../slideLayouts/slideLayout41.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51.xml"/><Relationship Id="rId20" Type="http://schemas.openxmlformats.org/officeDocument/2006/relationships/slideLayout" Target="../slideLayouts/slideLayout62.xml"/><Relationship Id="rId21" Type="http://schemas.openxmlformats.org/officeDocument/2006/relationships/slideLayout" Target="../slideLayouts/slideLayout63.xml"/><Relationship Id="rId22" Type="http://schemas.openxmlformats.org/officeDocument/2006/relationships/slideLayout" Target="../slideLayouts/slideLayout64.xml"/><Relationship Id="rId23" Type="http://schemas.openxmlformats.org/officeDocument/2006/relationships/slideLayout" Target="../slideLayouts/slideLayout65.xml"/><Relationship Id="rId24" Type="http://schemas.openxmlformats.org/officeDocument/2006/relationships/slideLayout" Target="../slideLayouts/slideLayout66.xml"/><Relationship Id="rId25" Type="http://schemas.openxmlformats.org/officeDocument/2006/relationships/slideLayout" Target="../slideLayouts/slideLayout67.xml"/><Relationship Id="rId26" Type="http://schemas.openxmlformats.org/officeDocument/2006/relationships/slideLayout" Target="../slideLayouts/slideLayout68.xml"/><Relationship Id="rId27" Type="http://schemas.openxmlformats.org/officeDocument/2006/relationships/slideLayout" Target="../slideLayouts/slideLayout69.xml"/><Relationship Id="rId28" Type="http://schemas.openxmlformats.org/officeDocument/2006/relationships/slideLayout" Target="../slideLayouts/slideLayout70.xml"/><Relationship Id="rId29" Type="http://schemas.openxmlformats.org/officeDocument/2006/relationships/slideLayout" Target="../slideLayouts/slideLayout71.xml"/><Relationship Id="rId30" Type="http://schemas.openxmlformats.org/officeDocument/2006/relationships/theme" Target="../theme/theme4.xml"/><Relationship Id="rId10" Type="http://schemas.openxmlformats.org/officeDocument/2006/relationships/slideLayout" Target="../slideLayouts/slideLayout52.xml"/><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slideLayout" Target="../slideLayouts/slideLayout56.xml"/><Relationship Id="rId15" Type="http://schemas.openxmlformats.org/officeDocument/2006/relationships/slideLayout" Target="../slideLayouts/slideLayout57.xml"/><Relationship Id="rId16" Type="http://schemas.openxmlformats.org/officeDocument/2006/relationships/slideLayout" Target="../slideLayouts/slideLayout58.xml"/><Relationship Id="rId17" Type="http://schemas.openxmlformats.org/officeDocument/2006/relationships/slideLayout" Target="../slideLayouts/slideLayout59.xml"/><Relationship Id="rId18" Type="http://schemas.openxmlformats.org/officeDocument/2006/relationships/slideLayout" Target="../slideLayouts/slideLayout60.xml"/><Relationship Id="rId19" Type="http://schemas.openxmlformats.org/officeDocument/2006/relationships/slideLayout" Target="../slideLayouts/slideLayout61.xml"/><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Shape 51"/>
          <p:cNvSpPr/>
          <p:nvPr/>
        </p:nvSpPr>
        <p:spPr>
          <a:xfrm>
            <a:off x="6054417" y="49012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rgbClr val="7F7F7F"/>
                </a:solidFill>
                <a:latin typeface="Roboto"/>
                <a:ea typeface="Roboto"/>
                <a:cs typeface="Roboto"/>
                <a:sym typeface="Roboto"/>
              </a:rPr>
              <a:t>INTERNAL: Google Confidential and Proprietary</a:t>
            </a: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72"/>
        <p:cNvGrpSpPr/>
        <p:nvPr/>
      </p:nvGrpSpPr>
      <p:grpSpPr>
        <a:xfrm>
          <a:off x="0" y="0"/>
          <a:ext cx="0" cy="0"/>
          <a:chOff x="0" y="0"/>
          <a:chExt cx="0" cy="0"/>
        </a:xfrm>
      </p:grpSpPr>
      <p:sp>
        <p:nvSpPr>
          <p:cNvPr id="473" name="Shape 473"/>
          <p:cNvSpPr txBox="1">
            <a:spLocks noGrp="1"/>
          </p:cNvSpPr>
          <p:nvPr>
            <p:ph type="title"/>
          </p:nvPr>
        </p:nvSpPr>
        <p:spPr>
          <a:xfrm>
            <a:off x="571500" y="178593"/>
            <a:ext cx="8001000" cy="735900"/>
          </a:xfrm>
          <a:prstGeom prst="rect">
            <a:avLst/>
          </a:prstGeom>
          <a:noFill/>
          <a:ln>
            <a:noFill/>
          </a:ln>
        </p:spPr>
        <p:txBody>
          <a:bodyPr lIns="51425" tIns="51425" rIns="51425" bIns="51425" anchor="b" anchorCtr="0"/>
          <a:lstStyle>
            <a:lvl1pPr marL="0" marR="0" lvl="0" indent="0" algn="l" rtl="0">
              <a:lnSpc>
                <a:spcPct val="100000"/>
              </a:lnSpc>
              <a:spcBef>
                <a:spcPts val="0"/>
              </a:spcBef>
              <a:spcAft>
                <a:spcPts val="0"/>
              </a:spcAft>
              <a:buClr>
                <a:srgbClr val="000000"/>
              </a:buClr>
              <a:buSzPct val="100000"/>
              <a:buFont typeface="Roboto"/>
              <a:buNone/>
              <a:defRPr sz="2400" b="0" i="0" u="none" strike="noStrike" cap="none">
                <a:solidFill>
                  <a:srgbClr val="000000"/>
                </a:solidFill>
                <a:latin typeface="Roboto"/>
                <a:ea typeface="Roboto"/>
                <a:cs typeface="Roboto"/>
                <a:sym typeface="Roboto"/>
              </a:defRPr>
            </a:lvl1pPr>
            <a:lvl2pPr marL="0" marR="0" lvl="1" indent="1270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2pPr>
            <a:lvl3pPr marL="0" marR="0" lvl="2" indent="2540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3pPr>
            <a:lvl4pPr marL="0" marR="0" lvl="3" indent="3810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4pPr>
            <a:lvl5pPr marL="0" marR="0" lvl="4" indent="5207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5pPr>
            <a:lvl6pPr marL="0" marR="0" lvl="5" indent="6477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6pPr>
            <a:lvl7pPr marL="0" marR="0" lvl="6" indent="7747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7pPr>
            <a:lvl8pPr marL="0" marR="0" lvl="7" indent="9017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8pPr>
            <a:lvl9pPr marL="0" marR="0" lvl="8" indent="1028700" algn="l" rtl="0">
              <a:lnSpc>
                <a:spcPct val="100000"/>
              </a:lnSpc>
              <a:spcBef>
                <a:spcPts val="0"/>
              </a:spcBef>
              <a:spcAft>
                <a:spcPts val="0"/>
              </a:spcAft>
              <a:buClr>
                <a:srgbClr val="000000"/>
              </a:buClr>
              <a:buSzPct val="40000"/>
              <a:buFont typeface="Helvetica Neue"/>
              <a:buNone/>
              <a:defRPr sz="2000" b="0" i="0" u="none" strike="noStrike" cap="none">
                <a:solidFill>
                  <a:srgbClr val="000000"/>
                </a:solidFill>
                <a:latin typeface="Helvetica Neue"/>
                <a:ea typeface="Helvetica Neue"/>
                <a:cs typeface="Helvetica Neue"/>
                <a:sym typeface="Helvetica Neue"/>
              </a:defRPr>
            </a:lvl9pPr>
          </a:lstStyle>
          <a:p>
            <a:endParaRPr/>
          </a:p>
        </p:txBody>
      </p:sp>
      <p:sp>
        <p:nvSpPr>
          <p:cNvPr id="474" name="Shape 474"/>
          <p:cNvSpPr txBox="1">
            <a:spLocks noGrp="1"/>
          </p:cNvSpPr>
          <p:nvPr>
            <p:ph type="body" idx="1"/>
          </p:nvPr>
        </p:nvSpPr>
        <p:spPr>
          <a:xfrm>
            <a:off x="571500" y="1221581"/>
            <a:ext cx="8001000" cy="3464700"/>
          </a:xfrm>
          <a:prstGeom prst="rect">
            <a:avLst/>
          </a:prstGeom>
          <a:noFill/>
          <a:ln>
            <a:noFill/>
          </a:ln>
        </p:spPr>
        <p:txBody>
          <a:bodyPr lIns="51425" tIns="51425" rIns="51425" bIns="51425" anchor="t" anchorCtr="0"/>
          <a:lstStyle>
            <a:lvl1pPr marL="139700" marR="0" lvl="0"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1pPr>
            <a:lvl2pPr marL="381000" marR="0" lvl="1"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2pPr>
            <a:lvl3pPr marL="609600" marR="0" lvl="2"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3pPr>
            <a:lvl4pPr marL="850900" marR="0" lvl="3"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4pPr>
            <a:lvl5pPr marL="1079500" marR="0" lvl="4"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5pPr>
            <a:lvl6pPr marL="1308100" marR="0" lvl="5"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6pPr>
            <a:lvl7pPr marL="1536700" marR="0" lvl="6"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7pPr>
            <a:lvl8pPr marL="1765300" marR="0" lvl="7"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8pPr>
            <a:lvl9pPr marL="1993900" marR="0" lvl="8" indent="-63500" algn="l" rtl="0">
              <a:lnSpc>
                <a:spcPct val="100000"/>
              </a:lnSpc>
              <a:spcBef>
                <a:spcPts val="2300"/>
              </a:spcBef>
              <a:spcAft>
                <a:spcPts val="0"/>
              </a:spcAft>
              <a:buClr>
                <a:srgbClr val="747474"/>
              </a:buClr>
              <a:buSzPct val="100000"/>
              <a:buFont typeface="Roboto"/>
              <a:buChar char="•"/>
              <a:defRPr sz="1200" b="0" i="0" u="none" strike="noStrike" cap="none">
                <a:solidFill>
                  <a:srgbClr val="747474"/>
                </a:solidFill>
                <a:latin typeface="Roboto"/>
                <a:ea typeface="Roboto"/>
                <a:cs typeface="Roboto"/>
                <a:sym typeface="Roboto"/>
              </a:defRPr>
            </a:lvl9pPr>
          </a:lstStyle>
          <a:p>
            <a:endParaRPr/>
          </a:p>
        </p:txBody>
      </p:sp>
      <p:sp>
        <p:nvSpPr>
          <p:cNvPr id="475" name="Shape 475"/>
          <p:cNvSpPr txBox="1">
            <a:spLocks noGrp="1"/>
          </p:cNvSpPr>
          <p:nvPr>
            <p:ph type="sldNum" idx="12"/>
          </p:nvPr>
        </p:nvSpPr>
        <p:spPr>
          <a:xfrm>
            <a:off x="571500" y="4843462"/>
            <a:ext cx="145200" cy="140400"/>
          </a:xfrm>
          <a:prstGeom prst="rect">
            <a:avLst/>
          </a:prstGeom>
          <a:noFill/>
          <a:ln>
            <a:noFill/>
          </a:ln>
        </p:spPr>
        <p:txBody>
          <a:bodyPr lIns="21425" tIns="21425" rIns="21425" bIns="21425" anchor="t" anchorCtr="0">
            <a:noAutofit/>
          </a:bodyPr>
          <a:lstStyle/>
          <a:p>
            <a:pPr marL="0" marR="0" lvl="0" indent="0" algn="l" rtl="0">
              <a:lnSpc>
                <a:spcPct val="100000"/>
              </a:lnSpc>
              <a:spcBef>
                <a:spcPts val="0"/>
              </a:spcBef>
              <a:spcAft>
                <a:spcPts val="0"/>
              </a:spcAft>
              <a:buClr>
                <a:srgbClr val="000000"/>
              </a:buClr>
              <a:buSzPct val="25000"/>
              <a:buFont typeface="Helvetica Neue"/>
              <a:buNone/>
            </a:pPr>
            <a:fld id="{00000000-1234-1234-1234-123412341234}" type="slidenum">
              <a:rPr lang="en" sz="700" b="0" i="0" u="none" strike="noStrike" cap="none">
                <a:solidFill>
                  <a:srgbClr val="000000"/>
                </a:solidFill>
                <a:latin typeface="Helvetica Neue"/>
                <a:ea typeface="Helvetica Neue"/>
                <a:cs typeface="Helvetica Neue"/>
                <a:sym typeface="Helvetica Neue"/>
              </a:rPr>
              <a:t>‹#›</a:t>
            </a:fld>
            <a:endParaRPr lang="en" sz="700" b="0" i="0" u="none" strike="noStrike" cap="none">
              <a:solidFill>
                <a:srgbClr val="000000"/>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536" name="Shape 536"/>
          <p:cNvSpPr txBox="1">
            <a:spLocks noGrp="1"/>
          </p:cNvSpPr>
          <p:nvPr>
            <p:ph type="title"/>
          </p:nvPr>
        </p:nvSpPr>
        <p:spPr>
          <a:xfrm>
            <a:off x="471900" y="674775"/>
            <a:ext cx="8222100" cy="755700"/>
          </a:xfrm>
          <a:prstGeom prst="rect">
            <a:avLst/>
          </a:prstGeom>
          <a:noFill/>
          <a:ln>
            <a:noFill/>
          </a:ln>
        </p:spPr>
        <p:txBody>
          <a:bodyPr lIns="91425" tIns="91425" rIns="91425" bIns="91425" anchor="b" anchorCtr="0"/>
          <a:lstStyle>
            <a:lvl1pPr lvl="0" rtl="0">
              <a:spcBef>
                <a:spcPts val="0"/>
              </a:spcBef>
              <a:buClr>
                <a:srgbClr val="666666"/>
              </a:buClr>
              <a:buSzPct val="100000"/>
              <a:buFont typeface="Roboto"/>
              <a:buNone/>
              <a:defRPr sz="3600">
                <a:solidFill>
                  <a:srgbClr val="666666"/>
                </a:solidFill>
                <a:latin typeface="Roboto"/>
                <a:ea typeface="Roboto"/>
                <a:cs typeface="Roboto"/>
                <a:sym typeface="Roboto"/>
              </a:defRPr>
            </a:lvl1pPr>
            <a:lvl2pPr lvl="1" rtl="0">
              <a:spcBef>
                <a:spcPts val="0"/>
              </a:spcBef>
              <a:buClr>
                <a:srgbClr val="666666"/>
              </a:buClr>
              <a:buSzPct val="100000"/>
              <a:buFont typeface="Roboto"/>
              <a:buNone/>
              <a:defRPr sz="3600">
                <a:solidFill>
                  <a:srgbClr val="666666"/>
                </a:solidFill>
                <a:latin typeface="Roboto"/>
                <a:ea typeface="Roboto"/>
                <a:cs typeface="Roboto"/>
                <a:sym typeface="Roboto"/>
              </a:defRPr>
            </a:lvl2pPr>
            <a:lvl3pPr lvl="2" rtl="0">
              <a:spcBef>
                <a:spcPts val="0"/>
              </a:spcBef>
              <a:buClr>
                <a:srgbClr val="666666"/>
              </a:buClr>
              <a:buSzPct val="100000"/>
              <a:buFont typeface="Roboto"/>
              <a:buNone/>
              <a:defRPr sz="3600">
                <a:solidFill>
                  <a:srgbClr val="666666"/>
                </a:solidFill>
                <a:latin typeface="Roboto"/>
                <a:ea typeface="Roboto"/>
                <a:cs typeface="Roboto"/>
                <a:sym typeface="Roboto"/>
              </a:defRPr>
            </a:lvl3pPr>
            <a:lvl4pPr lvl="3" rtl="0">
              <a:spcBef>
                <a:spcPts val="0"/>
              </a:spcBef>
              <a:buClr>
                <a:srgbClr val="666666"/>
              </a:buClr>
              <a:buSzPct val="100000"/>
              <a:buFont typeface="Roboto"/>
              <a:buNone/>
              <a:defRPr sz="3600">
                <a:solidFill>
                  <a:srgbClr val="666666"/>
                </a:solidFill>
                <a:latin typeface="Roboto"/>
                <a:ea typeface="Roboto"/>
                <a:cs typeface="Roboto"/>
                <a:sym typeface="Roboto"/>
              </a:defRPr>
            </a:lvl4pPr>
            <a:lvl5pPr lvl="4" rtl="0">
              <a:spcBef>
                <a:spcPts val="0"/>
              </a:spcBef>
              <a:buClr>
                <a:srgbClr val="666666"/>
              </a:buClr>
              <a:buSzPct val="100000"/>
              <a:buFont typeface="Roboto"/>
              <a:buNone/>
              <a:defRPr sz="3600">
                <a:solidFill>
                  <a:srgbClr val="666666"/>
                </a:solidFill>
                <a:latin typeface="Roboto"/>
                <a:ea typeface="Roboto"/>
                <a:cs typeface="Roboto"/>
                <a:sym typeface="Roboto"/>
              </a:defRPr>
            </a:lvl5pPr>
            <a:lvl6pPr lvl="5" rtl="0">
              <a:spcBef>
                <a:spcPts val="0"/>
              </a:spcBef>
              <a:buClr>
                <a:srgbClr val="666666"/>
              </a:buClr>
              <a:buSzPct val="100000"/>
              <a:buFont typeface="Roboto"/>
              <a:buNone/>
              <a:defRPr sz="3600">
                <a:solidFill>
                  <a:srgbClr val="666666"/>
                </a:solidFill>
                <a:latin typeface="Roboto"/>
                <a:ea typeface="Roboto"/>
                <a:cs typeface="Roboto"/>
                <a:sym typeface="Roboto"/>
              </a:defRPr>
            </a:lvl6pPr>
            <a:lvl7pPr lvl="6" rtl="0">
              <a:spcBef>
                <a:spcPts val="0"/>
              </a:spcBef>
              <a:buClr>
                <a:srgbClr val="666666"/>
              </a:buClr>
              <a:buSzPct val="100000"/>
              <a:buFont typeface="Roboto"/>
              <a:buNone/>
              <a:defRPr sz="3600">
                <a:solidFill>
                  <a:srgbClr val="666666"/>
                </a:solidFill>
                <a:latin typeface="Roboto"/>
                <a:ea typeface="Roboto"/>
                <a:cs typeface="Roboto"/>
                <a:sym typeface="Roboto"/>
              </a:defRPr>
            </a:lvl7pPr>
            <a:lvl8pPr lvl="7" rtl="0">
              <a:spcBef>
                <a:spcPts val="0"/>
              </a:spcBef>
              <a:buClr>
                <a:srgbClr val="666666"/>
              </a:buClr>
              <a:buSzPct val="100000"/>
              <a:buFont typeface="Roboto"/>
              <a:buNone/>
              <a:defRPr sz="3600">
                <a:solidFill>
                  <a:srgbClr val="666666"/>
                </a:solidFill>
                <a:latin typeface="Roboto"/>
                <a:ea typeface="Roboto"/>
                <a:cs typeface="Roboto"/>
                <a:sym typeface="Roboto"/>
              </a:defRPr>
            </a:lvl8pPr>
            <a:lvl9pPr lvl="8" rtl="0">
              <a:spcBef>
                <a:spcPts val="0"/>
              </a:spcBef>
              <a:buClr>
                <a:srgbClr val="666666"/>
              </a:buClr>
              <a:buSzPct val="100000"/>
              <a:buFont typeface="Roboto"/>
              <a:buNone/>
              <a:defRPr sz="3600">
                <a:solidFill>
                  <a:srgbClr val="666666"/>
                </a:solidFill>
                <a:latin typeface="Roboto"/>
                <a:ea typeface="Roboto"/>
                <a:cs typeface="Roboto"/>
                <a:sym typeface="Roboto"/>
              </a:defRPr>
            </a:lvl9pPr>
          </a:lstStyle>
          <a:p>
            <a:endParaRPr/>
          </a:p>
        </p:txBody>
      </p:sp>
      <p:sp>
        <p:nvSpPr>
          <p:cNvPr id="537" name="Shape 537"/>
          <p:cNvSpPr txBox="1">
            <a:spLocks noGrp="1"/>
          </p:cNvSpPr>
          <p:nvPr>
            <p:ph type="body" idx="1"/>
          </p:nvPr>
        </p:nvSpPr>
        <p:spPr>
          <a:xfrm>
            <a:off x="471900" y="1522175"/>
            <a:ext cx="8222100" cy="2834400"/>
          </a:xfrm>
          <a:prstGeom prst="rect">
            <a:avLst/>
          </a:prstGeom>
          <a:noFill/>
          <a:ln>
            <a:noFill/>
          </a:ln>
        </p:spPr>
        <p:txBody>
          <a:bodyPr lIns="91425" tIns="91425" rIns="91425" bIns="91425" anchor="t" anchorCtr="0"/>
          <a:lstStyle>
            <a:lvl1pPr lvl="0" rtl="0">
              <a:lnSpc>
                <a:spcPct val="115000"/>
              </a:lnSpc>
              <a:spcBef>
                <a:spcPts val="0"/>
              </a:spcBef>
              <a:spcAft>
                <a:spcPts val="1400"/>
              </a:spcAft>
              <a:buClr>
                <a:schemeClr val="accent1"/>
              </a:buClr>
              <a:buSzPct val="100000"/>
              <a:buFont typeface="Roboto"/>
              <a:defRPr sz="1800">
                <a:solidFill>
                  <a:schemeClr val="accent1"/>
                </a:solidFill>
                <a:latin typeface="Roboto"/>
                <a:ea typeface="Roboto"/>
                <a:cs typeface="Roboto"/>
                <a:sym typeface="Roboto"/>
              </a:defRPr>
            </a:lvl1pPr>
            <a:lvl2pPr lvl="1"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2pPr>
            <a:lvl3pPr lvl="2"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3pPr>
            <a:lvl4pPr lvl="3"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4pPr>
            <a:lvl5pPr lvl="4"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5pPr>
            <a:lvl6pPr lvl="5"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6pPr>
            <a:lvl7pPr lvl="6"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7pPr>
            <a:lvl8pPr lvl="7"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8pPr>
            <a:lvl9pPr lvl="8" rtl="0">
              <a:lnSpc>
                <a:spcPct val="115000"/>
              </a:lnSpc>
              <a:spcBef>
                <a:spcPts val="0"/>
              </a:spcBef>
              <a:spcAft>
                <a:spcPts val="1400"/>
              </a:spcAft>
              <a:buClr>
                <a:schemeClr val="accent1"/>
              </a:buClr>
              <a:buFont typeface="Roboto"/>
              <a:defRPr>
                <a:solidFill>
                  <a:schemeClr val="accent1"/>
                </a:solidFill>
                <a:latin typeface="Roboto"/>
                <a:ea typeface="Roboto"/>
                <a:cs typeface="Roboto"/>
                <a:sym typeface="Roboto"/>
              </a:defRPr>
            </a:lvl9pPr>
          </a:lstStyle>
          <a:p>
            <a:endParaRPr/>
          </a:p>
        </p:txBody>
      </p:sp>
      <p:sp>
        <p:nvSpPr>
          <p:cNvPr id="538" name="Shape 53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n" sz="1000">
                <a:solidFill>
                  <a:schemeClr val="accent1"/>
                </a:solidFill>
              </a:rPr>
              <a:t>‹#›</a:t>
            </a:fld>
            <a:endParaRPr lang="en" sz="1000">
              <a:solidFill>
                <a:schemeClr val="accent1"/>
              </a:solidFill>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8" r:id="rId8"/>
    <p:sldLayoutId id="2147483699" r:id="rId9"/>
    <p:sldLayoutId id="2147483700" r:id="rId10"/>
    <p:sldLayoutId id="2147483701" r:id="rId11"/>
    <p:sldLayoutId id="2147483702" r:id="rId12"/>
    <p:sldLayoutId id="2147483703"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32.png"/><Relationship Id="rId12" Type="http://schemas.openxmlformats.org/officeDocument/2006/relationships/image" Target="../media/image33.png"/><Relationship Id="rId13" Type="http://schemas.openxmlformats.org/officeDocument/2006/relationships/image" Target="../media/image34.png"/><Relationship Id="rId14" Type="http://schemas.openxmlformats.org/officeDocument/2006/relationships/image" Target="../media/image35.png"/><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 Id="rId3"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O_zopb6CLNw" TargetMode="External"/><Relationship Id="rId4" Type="http://schemas.openxmlformats.org/officeDocument/2006/relationships/image" Target="../media/image37.jpg"/><Relationship Id="rId5" Type="http://schemas.openxmlformats.org/officeDocument/2006/relationships/hyperlink" Target="http://www.youtube.com/watch?v=zxdc3nCWqhQ" TargetMode="External"/><Relationship Id="rId6" Type="http://schemas.openxmlformats.org/officeDocument/2006/relationships/image" Target="../media/image38.jpg"/><Relationship Id="rId7" Type="http://schemas.openxmlformats.org/officeDocument/2006/relationships/hyperlink" Target="http://www.youtube.com/watch?v=Q7HVhlwjpMI" TargetMode="External"/><Relationship Id="rId8" Type="http://schemas.openxmlformats.org/officeDocument/2006/relationships/image" Target="../media/image39.jpg"/><Relationship Id="rId9" Type="http://schemas.openxmlformats.org/officeDocument/2006/relationships/hyperlink" Target="http://www.youtube.com/watch?v=6WxBqhsF4nY" TargetMode="External"/><Relationship Id="rId10" Type="http://schemas.openxmlformats.org/officeDocument/2006/relationships/image" Target="../media/image40.jpg"/><Relationship Id="rId1" Type="http://schemas.openxmlformats.org/officeDocument/2006/relationships/slideLayout" Target="../slideLayouts/slideLayout3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4yavNIFONWs" TargetMode="External"/><Relationship Id="rId4" Type="http://schemas.openxmlformats.org/officeDocument/2006/relationships/image" Target="../media/image41.jpg"/><Relationship Id="rId5" Type="http://schemas.openxmlformats.org/officeDocument/2006/relationships/hyperlink" Target="http://www.youtube.com/watch?v=iFTcJrragMU" TargetMode="External"/><Relationship Id="rId6" Type="http://schemas.openxmlformats.org/officeDocument/2006/relationships/image" Target="../media/image42.jpg"/><Relationship Id="rId7" Type="http://schemas.openxmlformats.org/officeDocument/2006/relationships/image" Target="../media/image5.png"/><Relationship Id="rId8" Type="http://schemas.openxmlformats.org/officeDocument/2006/relationships/hyperlink" Target="http://www.youtube.com/watch?v=bbkiRNoSyUo" TargetMode="External"/><Relationship Id="rId9" Type="http://schemas.openxmlformats.org/officeDocument/2006/relationships/image" Target="../media/image43.jpg"/><Relationship Id="rId10" Type="http://schemas.openxmlformats.org/officeDocument/2006/relationships/hyperlink" Target="http://www.youtube.com/watch?v=KEQzPGUJH8U" TargetMode="External"/><Relationship Id="rId11" Type="http://schemas.openxmlformats.org/officeDocument/2006/relationships/image" Target="../media/image44.jpg"/><Relationship Id="rId1" Type="http://schemas.openxmlformats.org/officeDocument/2006/relationships/slideLayout" Target="../slideLayouts/slideLayout3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48.jpg"/><Relationship Id="rId12" Type="http://schemas.openxmlformats.org/officeDocument/2006/relationships/hyperlink" Target="http://www.youtube.com/watch?v=6v5w2jmNwfE" TargetMode="External"/><Relationship Id="rId13" Type="http://schemas.openxmlformats.org/officeDocument/2006/relationships/image" Target="../media/image49.jpg"/><Relationship Id="rId14" Type="http://schemas.openxmlformats.org/officeDocument/2006/relationships/hyperlink" Target="http://www.youtube.com/watch?v=Hnd_EGlF8UI" TargetMode="External"/><Relationship Id="rId15" Type="http://schemas.openxmlformats.org/officeDocument/2006/relationships/image" Target="../media/image50.jpg"/><Relationship Id="rId16" Type="http://schemas.openxmlformats.org/officeDocument/2006/relationships/hyperlink" Target="http://www.youtube.com/watch?v=_otTmhxb1Pw" TargetMode="External"/><Relationship Id="rId17" Type="http://schemas.openxmlformats.org/officeDocument/2006/relationships/image" Target="../media/image51.jpg"/><Relationship Id="rId1" Type="http://schemas.openxmlformats.org/officeDocument/2006/relationships/slideLayout" Target="../slideLayouts/slideLayout39.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hyperlink" Target="http://www.youtube.com/watch?v=O34ZMM8hV-E" TargetMode="External"/><Relationship Id="rId5" Type="http://schemas.openxmlformats.org/officeDocument/2006/relationships/image" Target="../media/image45.jpg"/><Relationship Id="rId6" Type="http://schemas.openxmlformats.org/officeDocument/2006/relationships/hyperlink" Target="http://www.youtube.com/watch?v=RrQVgUPgPxg" TargetMode="External"/><Relationship Id="rId7" Type="http://schemas.openxmlformats.org/officeDocument/2006/relationships/image" Target="../media/image46.jpg"/><Relationship Id="rId8" Type="http://schemas.openxmlformats.org/officeDocument/2006/relationships/hyperlink" Target="http://www.youtube.com/watch?v=NvRheeEemMM" TargetMode="External"/><Relationship Id="rId9" Type="http://schemas.openxmlformats.org/officeDocument/2006/relationships/image" Target="../media/image47.jpg"/><Relationship Id="rId10" Type="http://schemas.openxmlformats.org/officeDocument/2006/relationships/hyperlink" Target="http://www.youtube.com/watch?v=RCSU77tsGU8"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sswO1CAhPhY" TargetMode="External"/><Relationship Id="rId4" Type="http://schemas.openxmlformats.org/officeDocument/2006/relationships/image" Target="../media/image52.jpg"/><Relationship Id="rId5" Type="http://schemas.openxmlformats.org/officeDocument/2006/relationships/hyperlink" Target="http://www.youtube.com/watch?v=vmYAIz_JoY0" TargetMode="External"/><Relationship Id="rId6" Type="http://schemas.openxmlformats.org/officeDocument/2006/relationships/image" Target="../media/image53.jpg"/><Relationship Id="rId7" Type="http://schemas.openxmlformats.org/officeDocument/2006/relationships/hyperlink" Target="http://www.youtube.com/watch?v=J3MM_eWPciM" TargetMode="External"/><Relationship Id="rId8" Type="http://schemas.openxmlformats.org/officeDocument/2006/relationships/image" Target="../media/image54.jpg"/><Relationship Id="rId9" Type="http://schemas.openxmlformats.org/officeDocument/2006/relationships/image" Target="../media/image5.png"/><Relationship Id="rId10" Type="http://schemas.openxmlformats.org/officeDocument/2006/relationships/hyperlink" Target="http://www.youtube.com/watch?v=3Gjs_d6LTj8" TargetMode="External"/><Relationship Id="rId11" Type="http://schemas.openxmlformats.org/officeDocument/2006/relationships/image" Target="../media/image55.jpg"/><Relationship Id="rId1" Type="http://schemas.openxmlformats.org/officeDocument/2006/relationships/slideLayout" Target="../slideLayouts/slideLayout4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CBVXl09ZsyY" TargetMode="External"/><Relationship Id="rId4" Type="http://schemas.openxmlformats.org/officeDocument/2006/relationships/image" Target="../media/image56.jpg"/><Relationship Id="rId5" Type="http://schemas.openxmlformats.org/officeDocument/2006/relationships/hyperlink" Target="http://www.youtube.com/watch?v=JcU6jZkaNbA" TargetMode="External"/><Relationship Id="rId6" Type="http://schemas.openxmlformats.org/officeDocument/2006/relationships/image" Target="../media/image57.jpg"/><Relationship Id="rId7" Type="http://schemas.openxmlformats.org/officeDocument/2006/relationships/hyperlink" Target="http://www.youtube.com/watch?v=rrvssNoEyII" TargetMode="External"/><Relationship Id="rId8" Type="http://schemas.openxmlformats.org/officeDocument/2006/relationships/image" Target="../media/image58.jpg"/><Relationship Id="rId9" Type="http://schemas.openxmlformats.org/officeDocument/2006/relationships/hyperlink" Target="http://www.youtube.com/watch?v=QTRC-a7K0uw" TargetMode="External"/><Relationship Id="rId10" Type="http://schemas.openxmlformats.org/officeDocument/2006/relationships/image" Target="../media/image59.jpg"/><Relationship Id="rId11" Type="http://schemas.openxmlformats.org/officeDocument/2006/relationships/image" Target="../media/image5.png"/><Relationship Id="rId1" Type="http://schemas.openxmlformats.org/officeDocument/2006/relationships/slideLayout" Target="../slideLayouts/slideLayout4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9" Type="http://schemas.openxmlformats.org/officeDocument/2006/relationships/image" Target="../media/image39.jpg"/><Relationship Id="rId20" Type="http://schemas.openxmlformats.org/officeDocument/2006/relationships/hyperlink" Target="http://www.youtube.com/watch?v=o1kuw22bV1w" TargetMode="External"/><Relationship Id="rId21" Type="http://schemas.openxmlformats.org/officeDocument/2006/relationships/image" Target="../media/image65.jpg"/><Relationship Id="rId10" Type="http://schemas.openxmlformats.org/officeDocument/2006/relationships/hyperlink" Target="http://www.youtube.com/watch?v=bbkiRNoSyUo" TargetMode="External"/><Relationship Id="rId11" Type="http://schemas.openxmlformats.org/officeDocument/2006/relationships/image" Target="../media/image43.jpg"/><Relationship Id="rId12" Type="http://schemas.openxmlformats.org/officeDocument/2006/relationships/hyperlink" Target="http://www.youtube.com/watch?v=6v5w2jmNwfE" TargetMode="External"/><Relationship Id="rId13" Type="http://schemas.openxmlformats.org/officeDocument/2006/relationships/image" Target="../media/image49.jpg"/><Relationship Id="rId14" Type="http://schemas.openxmlformats.org/officeDocument/2006/relationships/hyperlink" Target="http://www.youtube.com/watch?v=Hnd_EGlF8UI" TargetMode="External"/><Relationship Id="rId15" Type="http://schemas.openxmlformats.org/officeDocument/2006/relationships/image" Target="../media/image50.jpg"/><Relationship Id="rId16" Type="http://schemas.openxmlformats.org/officeDocument/2006/relationships/hyperlink" Target="http://www.youtube.com/watch?v=_otTmhxb1Pw" TargetMode="External"/><Relationship Id="rId17" Type="http://schemas.openxmlformats.org/officeDocument/2006/relationships/image" Target="../media/image51.jpg"/><Relationship Id="rId18" Type="http://schemas.openxmlformats.org/officeDocument/2006/relationships/hyperlink" Target="http://www.youtube.com/watch?v=QTRC-a7K0uw" TargetMode="External"/><Relationship Id="rId19" Type="http://schemas.openxmlformats.org/officeDocument/2006/relationships/image" Target="../media/image59.jpg"/><Relationship Id="rId1" Type="http://schemas.openxmlformats.org/officeDocument/2006/relationships/slideLayout" Target="../slideLayouts/slideLayout27.xml"/><Relationship Id="rId2" Type="http://schemas.openxmlformats.org/officeDocument/2006/relationships/notesSlide" Target="../notesSlides/notesSlide9.xml"/><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hyperlink" Target="http://www.youtube.com/watch?v=Q7HVhlwjpM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Shape 737"/>
          <p:cNvSpPr txBox="1">
            <a:spLocks noGrp="1"/>
          </p:cNvSpPr>
          <p:nvPr>
            <p:ph type="body" idx="1"/>
          </p:nvPr>
        </p:nvSpPr>
        <p:spPr>
          <a:xfrm>
            <a:off x="180150" y="1540350"/>
            <a:ext cx="3315000" cy="855900"/>
          </a:xfrm>
          <a:prstGeom prst="rect">
            <a:avLst/>
          </a:prstGeom>
        </p:spPr>
        <p:txBody>
          <a:bodyPr lIns="91425" tIns="91425" rIns="91425" bIns="91425" anchor="t" anchorCtr="0">
            <a:noAutofit/>
          </a:bodyPr>
          <a:lstStyle/>
          <a:p>
            <a:pPr lvl="0" rtl="0">
              <a:spcBef>
                <a:spcPts val="0"/>
              </a:spcBef>
              <a:buNone/>
            </a:pPr>
            <a:r>
              <a:rPr lang="en" sz="6000"/>
              <a:t>Option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pic>
        <p:nvPicPr>
          <p:cNvPr id="743" name="Shape 743" descr="Screen Shot 2017-02-08 at 9.30.15 PM.png"/>
          <p:cNvPicPr preferRelativeResize="0"/>
          <p:nvPr/>
        </p:nvPicPr>
        <p:blipFill rotWithShape="1">
          <a:blip r:embed="rId3">
            <a:alphaModFix/>
          </a:blip>
          <a:srcRect l="24761"/>
          <a:stretch/>
        </p:blipFill>
        <p:spPr>
          <a:xfrm>
            <a:off x="-29625" y="0"/>
            <a:ext cx="3920849" cy="5140249"/>
          </a:xfrm>
          <a:prstGeom prst="rect">
            <a:avLst/>
          </a:prstGeom>
          <a:noFill/>
          <a:ln>
            <a:noFill/>
          </a:ln>
        </p:spPr>
      </p:pic>
      <p:pic>
        <p:nvPicPr>
          <p:cNvPr id="744" name="Shape 744" descr="Screen Shot 2017-02-06 at 3.33.10 PM.png"/>
          <p:cNvPicPr preferRelativeResize="0"/>
          <p:nvPr/>
        </p:nvPicPr>
        <p:blipFill rotWithShape="1">
          <a:blip r:embed="rId4">
            <a:alphaModFix/>
          </a:blip>
          <a:srcRect l="25868" r="38258"/>
          <a:stretch/>
        </p:blipFill>
        <p:spPr>
          <a:xfrm>
            <a:off x="6944249" y="0"/>
            <a:ext cx="2213349" cy="5143499"/>
          </a:xfrm>
          <a:prstGeom prst="rect">
            <a:avLst/>
          </a:prstGeom>
          <a:noFill/>
          <a:ln>
            <a:noFill/>
          </a:ln>
        </p:spPr>
      </p:pic>
      <p:pic>
        <p:nvPicPr>
          <p:cNvPr id="745" name="Shape 745" descr="Screen Shot 2017-02-06 at 3.38.47 PM.png"/>
          <p:cNvPicPr preferRelativeResize="0"/>
          <p:nvPr/>
        </p:nvPicPr>
        <p:blipFill rotWithShape="1">
          <a:blip r:embed="rId5">
            <a:alphaModFix/>
          </a:blip>
          <a:srcRect r="49127"/>
          <a:stretch/>
        </p:blipFill>
        <p:spPr>
          <a:xfrm>
            <a:off x="5405175" y="0"/>
            <a:ext cx="1918199" cy="5143499"/>
          </a:xfrm>
          <a:prstGeom prst="rect">
            <a:avLst/>
          </a:prstGeom>
          <a:noFill/>
          <a:ln>
            <a:noFill/>
          </a:ln>
        </p:spPr>
      </p:pic>
      <p:pic>
        <p:nvPicPr>
          <p:cNvPr id="746" name="Shape 746" descr="Screen Shot 2017-02-06 at 3.30.34 PM.png"/>
          <p:cNvPicPr preferRelativeResize="0"/>
          <p:nvPr/>
        </p:nvPicPr>
        <p:blipFill rotWithShape="1">
          <a:blip r:embed="rId6">
            <a:alphaModFix/>
          </a:blip>
          <a:srcRect l="36195" t="16289" r="9901"/>
          <a:stretch/>
        </p:blipFill>
        <p:spPr>
          <a:xfrm>
            <a:off x="1453974" y="-4375"/>
            <a:ext cx="2242925" cy="5140249"/>
          </a:xfrm>
          <a:prstGeom prst="rect">
            <a:avLst/>
          </a:prstGeom>
          <a:noFill/>
          <a:ln>
            <a:noFill/>
          </a:ln>
        </p:spPr>
      </p:pic>
      <p:pic>
        <p:nvPicPr>
          <p:cNvPr id="747" name="Shape 747" descr="Screen Shot 2017-02-06 at 3.28.25 PM.png"/>
          <p:cNvPicPr preferRelativeResize="0"/>
          <p:nvPr/>
        </p:nvPicPr>
        <p:blipFill rotWithShape="1">
          <a:blip r:embed="rId7">
            <a:alphaModFix/>
          </a:blip>
          <a:srcRect l="36258" r="14310"/>
          <a:stretch/>
        </p:blipFill>
        <p:spPr>
          <a:xfrm>
            <a:off x="3385800" y="0"/>
            <a:ext cx="2073850" cy="5143500"/>
          </a:xfrm>
          <a:prstGeom prst="rect">
            <a:avLst/>
          </a:prstGeom>
          <a:noFill/>
          <a:ln>
            <a:noFill/>
          </a:ln>
        </p:spPr>
      </p:pic>
      <p:sp>
        <p:nvSpPr>
          <p:cNvPr id="748" name="Shape 748"/>
          <p:cNvSpPr/>
          <p:nvPr/>
        </p:nvSpPr>
        <p:spPr>
          <a:xfrm>
            <a:off x="6054417" y="4885398"/>
            <a:ext cx="3006000" cy="1848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7F7F7F"/>
              </a:buClr>
              <a:buSzPct val="25000"/>
              <a:buFont typeface="Open Sans"/>
              <a:buNone/>
            </a:pPr>
            <a:r>
              <a:rPr lang="en" sz="800" b="0" i="0" u="none" strike="noStrike" cap="none">
                <a:solidFill>
                  <a:schemeClr val="lt1"/>
                </a:solidFill>
                <a:latin typeface="Roboto"/>
                <a:ea typeface="Roboto"/>
                <a:cs typeface="Roboto"/>
                <a:sym typeface="Roboto"/>
              </a:rPr>
              <a:t>INTERNAL: Google Confidential and Proprietary</a:t>
            </a:r>
          </a:p>
        </p:txBody>
      </p:sp>
      <p:sp>
        <p:nvSpPr>
          <p:cNvPr id="749" name="Shape 749"/>
          <p:cNvSpPr/>
          <p:nvPr/>
        </p:nvSpPr>
        <p:spPr>
          <a:xfrm>
            <a:off x="-14700" y="0"/>
            <a:ext cx="9173400" cy="5143500"/>
          </a:xfrm>
          <a:prstGeom prst="rect">
            <a:avLst/>
          </a:prstGeom>
          <a:solidFill>
            <a:srgbClr val="000000">
              <a:alpha val="46440"/>
            </a:srgbClr>
          </a:solidFill>
          <a:ln>
            <a:noFill/>
          </a:ln>
        </p:spPr>
        <p:txBody>
          <a:bodyPr lIns="81600" tIns="40800" rIns="81600" bIns="40800" anchor="ctr"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rgbClr val="000000"/>
              </a:solidFill>
              <a:latin typeface="Arial"/>
              <a:ea typeface="Arial"/>
              <a:cs typeface="Arial"/>
              <a:sym typeface="Arial"/>
            </a:endParaRPr>
          </a:p>
        </p:txBody>
      </p:sp>
      <p:sp>
        <p:nvSpPr>
          <p:cNvPr id="750" name="Shape 750"/>
          <p:cNvSpPr/>
          <p:nvPr/>
        </p:nvSpPr>
        <p:spPr>
          <a:xfrm>
            <a:off x="0" y="4511500"/>
            <a:ext cx="9144000" cy="126300"/>
          </a:xfrm>
          <a:prstGeom prst="rect">
            <a:avLst/>
          </a:prstGeom>
          <a:solidFill>
            <a:srgbClr val="EFEFEF">
              <a:alpha val="47310"/>
            </a:srgbClr>
          </a:solidFill>
          <a:ln>
            <a:noFill/>
          </a:ln>
        </p:spPr>
        <p:txBody>
          <a:bodyPr lIns="91425" tIns="91425" rIns="91425" bIns="91425" anchor="ctr" anchorCtr="0">
            <a:noAutofit/>
          </a:bodyPr>
          <a:lstStyle/>
          <a:p>
            <a:pPr lvl="0">
              <a:spcBef>
                <a:spcPts val="0"/>
              </a:spcBef>
              <a:buNone/>
            </a:pPr>
            <a:endParaRPr/>
          </a:p>
        </p:txBody>
      </p:sp>
      <p:sp>
        <p:nvSpPr>
          <p:cNvPr id="751" name="Shape 751"/>
          <p:cNvSpPr/>
          <p:nvPr/>
        </p:nvSpPr>
        <p:spPr>
          <a:xfrm>
            <a:off x="0" y="4511500"/>
            <a:ext cx="1336200" cy="126300"/>
          </a:xfrm>
          <a:prstGeom prst="rect">
            <a:avLst/>
          </a:prstGeom>
          <a:solidFill>
            <a:srgbClr val="EA4335"/>
          </a:solidFill>
          <a:ln>
            <a:noFill/>
          </a:ln>
        </p:spPr>
        <p:txBody>
          <a:bodyPr lIns="91425" tIns="91425" rIns="91425" bIns="91425" anchor="ctr" anchorCtr="0">
            <a:noAutofit/>
          </a:bodyPr>
          <a:lstStyle/>
          <a:p>
            <a:pPr lvl="0">
              <a:spcBef>
                <a:spcPts val="0"/>
              </a:spcBef>
              <a:buNone/>
            </a:pPr>
            <a:endParaRPr/>
          </a:p>
        </p:txBody>
      </p:sp>
      <p:pic>
        <p:nvPicPr>
          <p:cNvPr id="752" name="Shape 752"/>
          <p:cNvPicPr preferRelativeResize="0"/>
          <p:nvPr/>
        </p:nvPicPr>
        <p:blipFill>
          <a:blip r:embed="rId8">
            <a:alphaModFix/>
          </a:blip>
          <a:stretch>
            <a:fillRect/>
          </a:stretch>
        </p:blipFill>
        <p:spPr>
          <a:xfrm>
            <a:off x="267125" y="4811013"/>
            <a:ext cx="174266" cy="184799"/>
          </a:xfrm>
          <a:prstGeom prst="rect">
            <a:avLst/>
          </a:prstGeom>
          <a:noFill/>
          <a:ln>
            <a:noFill/>
          </a:ln>
        </p:spPr>
      </p:pic>
      <p:pic>
        <p:nvPicPr>
          <p:cNvPr id="753" name="Shape 753"/>
          <p:cNvPicPr preferRelativeResize="0"/>
          <p:nvPr/>
        </p:nvPicPr>
        <p:blipFill>
          <a:blip r:embed="rId9">
            <a:alphaModFix/>
          </a:blip>
          <a:stretch>
            <a:fillRect/>
          </a:stretch>
        </p:blipFill>
        <p:spPr>
          <a:xfrm>
            <a:off x="8683850" y="4726287"/>
            <a:ext cx="354275" cy="354275"/>
          </a:xfrm>
          <a:prstGeom prst="rect">
            <a:avLst/>
          </a:prstGeom>
          <a:noFill/>
          <a:ln>
            <a:noFill/>
          </a:ln>
        </p:spPr>
      </p:pic>
      <p:pic>
        <p:nvPicPr>
          <p:cNvPr id="754" name="Shape 754"/>
          <p:cNvPicPr preferRelativeResize="0"/>
          <p:nvPr/>
        </p:nvPicPr>
        <p:blipFill>
          <a:blip r:embed="rId10">
            <a:alphaModFix/>
          </a:blip>
          <a:stretch>
            <a:fillRect/>
          </a:stretch>
        </p:blipFill>
        <p:spPr>
          <a:xfrm>
            <a:off x="8432450" y="4777736"/>
            <a:ext cx="251400" cy="251400"/>
          </a:xfrm>
          <a:prstGeom prst="rect">
            <a:avLst/>
          </a:prstGeom>
          <a:noFill/>
          <a:ln>
            <a:noFill/>
          </a:ln>
        </p:spPr>
      </p:pic>
      <p:sp>
        <p:nvSpPr>
          <p:cNvPr id="755" name="Shape 755"/>
          <p:cNvSpPr/>
          <p:nvPr/>
        </p:nvSpPr>
        <p:spPr>
          <a:xfrm>
            <a:off x="8071425" y="4811025"/>
            <a:ext cx="251400" cy="184800"/>
          </a:xfrm>
          <a:prstGeom prst="rect">
            <a:avLst/>
          </a:prstGeom>
          <a:noFill/>
          <a:ln w="38100" cap="flat" cmpd="sng">
            <a:solidFill>
              <a:srgbClr val="F3F3F3"/>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756" name="Shape 756"/>
          <p:cNvPicPr preferRelativeResize="0"/>
          <p:nvPr/>
        </p:nvPicPr>
        <p:blipFill>
          <a:blip r:embed="rId11">
            <a:alphaModFix/>
          </a:blip>
          <a:stretch>
            <a:fillRect/>
          </a:stretch>
        </p:blipFill>
        <p:spPr>
          <a:xfrm>
            <a:off x="7710399" y="4777696"/>
            <a:ext cx="251400" cy="251400"/>
          </a:xfrm>
          <a:prstGeom prst="rect">
            <a:avLst/>
          </a:prstGeom>
          <a:noFill/>
          <a:ln>
            <a:noFill/>
          </a:ln>
        </p:spPr>
      </p:pic>
      <p:pic>
        <p:nvPicPr>
          <p:cNvPr id="757" name="Shape 757"/>
          <p:cNvPicPr preferRelativeResize="0"/>
          <p:nvPr/>
        </p:nvPicPr>
        <p:blipFill>
          <a:blip r:embed="rId12">
            <a:alphaModFix/>
          </a:blip>
          <a:stretch>
            <a:fillRect/>
          </a:stretch>
        </p:blipFill>
        <p:spPr>
          <a:xfrm>
            <a:off x="7391647" y="4777699"/>
            <a:ext cx="251400" cy="251400"/>
          </a:xfrm>
          <a:prstGeom prst="rect">
            <a:avLst/>
          </a:prstGeom>
          <a:noFill/>
          <a:ln>
            <a:noFill/>
          </a:ln>
        </p:spPr>
      </p:pic>
      <p:sp>
        <p:nvSpPr>
          <p:cNvPr id="758" name="Shape 758"/>
          <p:cNvSpPr txBox="1"/>
          <p:nvPr/>
        </p:nvSpPr>
        <p:spPr>
          <a:xfrm>
            <a:off x="1336125" y="4701525"/>
            <a:ext cx="1057800" cy="251400"/>
          </a:xfrm>
          <a:prstGeom prst="rect">
            <a:avLst/>
          </a:prstGeom>
          <a:noFill/>
          <a:ln>
            <a:noFill/>
          </a:ln>
        </p:spPr>
        <p:txBody>
          <a:bodyPr lIns="91425" tIns="91425" rIns="91425" bIns="91425" anchor="t" anchorCtr="0">
            <a:noAutofit/>
          </a:bodyPr>
          <a:lstStyle/>
          <a:p>
            <a:pPr lvl="0" rtl="0">
              <a:spcBef>
                <a:spcPts val="0"/>
              </a:spcBef>
              <a:buNone/>
            </a:pPr>
            <a:r>
              <a:rPr lang="en" sz="1300">
                <a:solidFill>
                  <a:srgbClr val="F3F3F3"/>
                </a:solidFill>
                <a:latin typeface="Roboto"/>
                <a:ea typeface="Roboto"/>
                <a:cs typeface="Roboto"/>
                <a:sym typeface="Roboto"/>
              </a:rPr>
              <a:t>0:01/0:06</a:t>
            </a:r>
          </a:p>
        </p:txBody>
      </p:sp>
      <p:pic>
        <p:nvPicPr>
          <p:cNvPr id="759" name="Shape 759"/>
          <p:cNvPicPr preferRelativeResize="0"/>
          <p:nvPr/>
        </p:nvPicPr>
        <p:blipFill>
          <a:blip r:embed="rId13">
            <a:alphaModFix/>
          </a:blip>
          <a:stretch>
            <a:fillRect/>
          </a:stretch>
        </p:blipFill>
        <p:spPr>
          <a:xfrm>
            <a:off x="1084724" y="4777700"/>
            <a:ext cx="251400" cy="251400"/>
          </a:xfrm>
          <a:prstGeom prst="rect">
            <a:avLst/>
          </a:prstGeom>
          <a:noFill/>
          <a:ln>
            <a:noFill/>
          </a:ln>
        </p:spPr>
      </p:pic>
      <p:pic>
        <p:nvPicPr>
          <p:cNvPr id="760" name="Shape 760"/>
          <p:cNvPicPr preferRelativeResize="0"/>
          <p:nvPr/>
        </p:nvPicPr>
        <p:blipFill>
          <a:blip r:embed="rId14">
            <a:alphaModFix/>
          </a:blip>
          <a:stretch>
            <a:fillRect/>
          </a:stretch>
        </p:blipFill>
        <p:spPr>
          <a:xfrm>
            <a:off x="622425" y="4726275"/>
            <a:ext cx="354275" cy="354275"/>
          </a:xfrm>
          <a:prstGeom prst="rect">
            <a:avLst/>
          </a:prstGeom>
          <a:noFill/>
          <a:ln>
            <a:noFill/>
          </a:ln>
        </p:spPr>
      </p:pic>
      <p:cxnSp>
        <p:nvCxnSpPr>
          <p:cNvPr id="761" name="Shape 761"/>
          <p:cNvCxnSpPr>
            <a:stCxn id="760" idx="3"/>
            <a:endCxn id="760" idx="3"/>
          </p:cNvCxnSpPr>
          <p:nvPr/>
        </p:nvCxnSpPr>
        <p:spPr>
          <a:xfrm>
            <a:off x="976700" y="4903412"/>
            <a:ext cx="0" cy="0"/>
          </a:xfrm>
          <a:prstGeom prst="straightConnector1">
            <a:avLst/>
          </a:prstGeom>
          <a:noFill/>
          <a:ln w="9525" cap="flat" cmpd="sng">
            <a:solidFill>
              <a:schemeClr val="dk2"/>
            </a:solidFill>
            <a:prstDash val="solid"/>
            <a:round/>
            <a:headEnd type="none" w="lg" len="lg"/>
            <a:tailEnd type="none" w="lg" len="lg"/>
          </a:ln>
        </p:spPr>
      </p:cxnSp>
      <p:cxnSp>
        <p:nvCxnSpPr>
          <p:cNvPr id="762" name="Shape 762"/>
          <p:cNvCxnSpPr/>
          <p:nvPr/>
        </p:nvCxnSpPr>
        <p:spPr>
          <a:xfrm>
            <a:off x="921975" y="4793625"/>
            <a:ext cx="1800" cy="219600"/>
          </a:xfrm>
          <a:prstGeom prst="straightConnector1">
            <a:avLst/>
          </a:prstGeom>
          <a:noFill/>
          <a:ln w="28575" cap="flat" cmpd="sng">
            <a:solidFill>
              <a:srgbClr val="FFFFFF"/>
            </a:solidFill>
            <a:prstDash val="solid"/>
            <a:round/>
            <a:headEnd type="none" w="lg" len="lg"/>
            <a:tailEnd type="none" w="lg" len="lg"/>
          </a:ln>
        </p:spPr>
      </p:cxnSp>
      <p:sp>
        <p:nvSpPr>
          <p:cNvPr id="763" name="Shape 763"/>
          <p:cNvSpPr txBox="1"/>
          <p:nvPr/>
        </p:nvSpPr>
        <p:spPr>
          <a:xfrm>
            <a:off x="441400" y="1622025"/>
            <a:ext cx="7881300" cy="17529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lt1"/>
              </a:buClr>
              <a:buSzPct val="25000"/>
              <a:buFont typeface="Open Sans"/>
              <a:buNone/>
            </a:pPr>
            <a:r>
              <a:rPr lang="en" sz="6000" b="1">
                <a:solidFill>
                  <a:schemeClr val="lt1"/>
                </a:solidFill>
                <a:latin typeface="Roboto"/>
                <a:ea typeface="Roboto"/>
                <a:cs typeface="Roboto"/>
                <a:sym typeface="Roboto"/>
              </a:rPr>
              <a:t>Six Second Anatomy:</a:t>
            </a:r>
          </a:p>
          <a:p>
            <a:pPr marL="0" marR="0" lvl="0" indent="0" algn="l" rtl="0">
              <a:lnSpc>
                <a:spcPct val="100000"/>
              </a:lnSpc>
              <a:spcBef>
                <a:spcPts val="0"/>
              </a:spcBef>
              <a:spcAft>
                <a:spcPts val="0"/>
              </a:spcAft>
              <a:buClr>
                <a:schemeClr val="lt1"/>
              </a:buClr>
              <a:buSzPct val="25000"/>
              <a:buFont typeface="Open Sans"/>
              <a:buNone/>
            </a:pPr>
            <a:r>
              <a:rPr lang="en" sz="6000" b="1">
                <a:solidFill>
                  <a:schemeClr val="lt1"/>
                </a:solidFill>
                <a:latin typeface="Roboto"/>
                <a:ea typeface="Roboto"/>
                <a:cs typeface="Roboto"/>
                <a:sym typeface="Roboto"/>
              </a:rPr>
              <a:t>How to get started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Shape 768"/>
          <p:cNvSpPr/>
          <p:nvPr/>
        </p:nvSpPr>
        <p:spPr>
          <a:xfrm>
            <a:off x="679050" y="3206950"/>
            <a:ext cx="7785900" cy="126300"/>
          </a:xfrm>
          <a:prstGeom prst="rect">
            <a:avLst/>
          </a:prstGeom>
          <a:solidFill>
            <a:srgbClr val="000000">
              <a:alpha val="46440"/>
            </a:srgbClr>
          </a:solidFill>
          <a:ln>
            <a:noFill/>
          </a:ln>
        </p:spPr>
        <p:txBody>
          <a:bodyPr lIns="91425" tIns="91425" rIns="91425" bIns="91425" anchor="ctr" anchorCtr="0">
            <a:noAutofit/>
          </a:bodyPr>
          <a:lstStyle/>
          <a:p>
            <a:pPr lvl="0">
              <a:spcBef>
                <a:spcPts val="0"/>
              </a:spcBef>
              <a:buNone/>
            </a:pPr>
            <a:endParaRPr/>
          </a:p>
        </p:txBody>
      </p:sp>
      <p:sp>
        <p:nvSpPr>
          <p:cNvPr id="769" name="Shape 769"/>
          <p:cNvSpPr/>
          <p:nvPr/>
        </p:nvSpPr>
        <p:spPr>
          <a:xfrm>
            <a:off x="679050" y="3206950"/>
            <a:ext cx="5576400" cy="126300"/>
          </a:xfrm>
          <a:prstGeom prst="rect">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770" name="Shape 770"/>
          <p:cNvSpPr/>
          <p:nvPr/>
        </p:nvSpPr>
        <p:spPr>
          <a:xfrm>
            <a:off x="6170050" y="3136300"/>
            <a:ext cx="267300" cy="267600"/>
          </a:xfrm>
          <a:prstGeom prst="ellipse">
            <a:avLst/>
          </a:prstGeom>
          <a:solidFill>
            <a:srgbClr val="EA4335"/>
          </a:solidFill>
          <a:ln>
            <a:noFill/>
          </a:ln>
        </p:spPr>
        <p:txBody>
          <a:bodyPr lIns="91425" tIns="91425" rIns="91425" bIns="91425" anchor="ctr" anchorCtr="0">
            <a:noAutofit/>
          </a:bodyPr>
          <a:lstStyle/>
          <a:p>
            <a:pPr lvl="0">
              <a:spcBef>
                <a:spcPts val="0"/>
              </a:spcBef>
              <a:buNone/>
            </a:pPr>
            <a:endParaRPr/>
          </a:p>
        </p:txBody>
      </p:sp>
      <p:sp>
        <p:nvSpPr>
          <p:cNvPr id="771" name="Shape 771"/>
          <p:cNvSpPr txBox="1"/>
          <p:nvPr/>
        </p:nvSpPr>
        <p:spPr>
          <a:xfrm>
            <a:off x="4084875" y="1717650"/>
            <a:ext cx="4521000" cy="1903500"/>
          </a:xfrm>
          <a:prstGeom prst="rect">
            <a:avLst/>
          </a:prstGeom>
          <a:noFill/>
          <a:ln>
            <a:noFill/>
          </a:ln>
        </p:spPr>
        <p:txBody>
          <a:bodyPr lIns="91425" tIns="91425" rIns="91425" bIns="91425" anchor="ctr" anchorCtr="0">
            <a:noAutofit/>
          </a:bodyPr>
          <a:lstStyle/>
          <a:p>
            <a:pPr lvl="0" rtl="0">
              <a:spcBef>
                <a:spcPts val="0"/>
              </a:spcBef>
              <a:buNone/>
            </a:pPr>
            <a:r>
              <a:rPr lang="en" sz="1800">
                <a:solidFill>
                  <a:srgbClr val="666666"/>
                </a:solidFill>
                <a:latin typeface="Roboto"/>
                <a:ea typeface="Roboto"/>
                <a:cs typeface="Roboto"/>
                <a:sym typeface="Roboto"/>
              </a:rPr>
              <a:t>There’s a new video format in town - Six second ads! After reviewing </a:t>
            </a:r>
            <a:r>
              <a:rPr lang="en" sz="1800" i="1" u="sng">
                <a:solidFill>
                  <a:srgbClr val="666666"/>
                </a:solidFill>
                <a:latin typeface="Roboto"/>
                <a:ea typeface="Roboto"/>
                <a:cs typeface="Roboto"/>
                <a:sym typeface="Roboto"/>
              </a:rPr>
              <a:t>hundreds</a:t>
            </a:r>
            <a:r>
              <a:rPr lang="en" sz="1800">
                <a:solidFill>
                  <a:srgbClr val="666666"/>
                </a:solidFill>
                <a:latin typeface="Roboto"/>
                <a:ea typeface="Roboto"/>
                <a:cs typeface="Roboto"/>
                <a:sym typeface="Roboto"/>
              </a:rPr>
              <a:t> of them, we identified 5 creative insights for making the most of your 6 seconds. Consider this your anatomy lesson....</a:t>
            </a:r>
          </a:p>
          <a:p>
            <a:pPr lvl="0" rtl="0">
              <a:spcBef>
                <a:spcPts val="0"/>
              </a:spcBef>
              <a:buNone/>
            </a:pPr>
            <a:endParaRPr sz="1800">
              <a:solidFill>
                <a:srgbClr val="666666"/>
              </a:solidFill>
              <a:latin typeface="Roboto"/>
              <a:ea typeface="Roboto"/>
              <a:cs typeface="Roboto"/>
              <a:sym typeface="Roboto"/>
            </a:endParaRPr>
          </a:p>
          <a:p>
            <a:pPr lvl="0" rtl="0">
              <a:spcBef>
                <a:spcPts val="0"/>
              </a:spcBef>
              <a:buNone/>
            </a:pPr>
            <a:endParaRPr sz="1800">
              <a:solidFill>
                <a:srgbClr val="666666"/>
              </a:solidFill>
              <a:latin typeface="Roboto"/>
              <a:ea typeface="Roboto"/>
              <a:cs typeface="Roboto"/>
              <a:sym typeface="Roboto"/>
            </a:endParaRPr>
          </a:p>
          <a:p>
            <a:pPr lvl="0" rtl="0">
              <a:spcBef>
                <a:spcPts val="0"/>
              </a:spcBef>
              <a:buNone/>
            </a:pPr>
            <a:endParaRPr sz="1800">
              <a:solidFill>
                <a:srgbClr val="666666"/>
              </a:solidFill>
              <a:latin typeface="Roboto"/>
              <a:ea typeface="Roboto"/>
              <a:cs typeface="Roboto"/>
              <a:sym typeface="Roboto"/>
            </a:endParaRPr>
          </a:p>
          <a:p>
            <a:pPr lvl="0" rtl="0">
              <a:spcBef>
                <a:spcPts val="0"/>
              </a:spcBef>
              <a:buNone/>
            </a:pPr>
            <a:endParaRPr sz="1800">
              <a:solidFill>
                <a:srgbClr val="666666"/>
              </a:solidFill>
              <a:latin typeface="Roboto"/>
              <a:ea typeface="Roboto"/>
              <a:cs typeface="Roboto"/>
              <a:sym typeface="Roboto"/>
            </a:endParaRPr>
          </a:p>
        </p:txBody>
      </p:sp>
      <p:pic>
        <p:nvPicPr>
          <p:cNvPr id="772" name="Shape 772" descr="time06.png"/>
          <p:cNvPicPr preferRelativeResize="0"/>
          <p:nvPr/>
        </p:nvPicPr>
        <p:blipFill>
          <a:blip r:embed="rId3">
            <a:alphaModFix/>
          </a:blip>
          <a:stretch>
            <a:fillRect/>
          </a:stretch>
        </p:blipFill>
        <p:spPr>
          <a:xfrm>
            <a:off x="594274" y="1075450"/>
            <a:ext cx="2428574" cy="18162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Shape 778" descr="Full-coverage color and 8 hours of moisture provided by 100% natural ingredients, in one lovable lipstick. Pick it up. Try it on. Feel the love. http://brtsbe.es/rvvf4R" title="Burt's Bees Lipstick- 6 second spot">
            <a:hlinkClick r:id="rId3"/>
          </p:cNvPr>
          <p:cNvSpPr/>
          <p:nvPr/>
        </p:nvSpPr>
        <p:spPr>
          <a:xfrm>
            <a:off x="1472150" y="1129050"/>
            <a:ext cx="2013374" cy="1510025"/>
          </a:xfrm>
          <a:prstGeom prst="rect">
            <a:avLst/>
          </a:prstGeom>
          <a:blipFill>
            <a:blip r:embed="rId4">
              <a:alphaModFix/>
            </a:blip>
            <a:stretch>
              <a:fillRect/>
            </a:stretch>
          </a:blipFill>
          <a:ln>
            <a:noFill/>
          </a:ln>
        </p:spPr>
      </p:sp>
      <p:sp>
        <p:nvSpPr>
          <p:cNvPr id="779" name="Shape 779" title="PG Target Gillette StarWars v3 1">
            <a:hlinkClick r:id="rId5"/>
          </p:cNvPr>
          <p:cNvSpPr/>
          <p:nvPr/>
        </p:nvSpPr>
        <p:spPr>
          <a:xfrm>
            <a:off x="1472150" y="2957849"/>
            <a:ext cx="2013375" cy="1510025"/>
          </a:xfrm>
          <a:prstGeom prst="rect">
            <a:avLst/>
          </a:prstGeom>
          <a:blipFill>
            <a:blip r:embed="rId6">
              <a:alphaModFix/>
            </a:blip>
            <a:stretch>
              <a:fillRect/>
            </a:stretch>
          </a:blipFill>
          <a:ln>
            <a:noFill/>
          </a:ln>
        </p:spPr>
      </p:sp>
      <p:sp>
        <p:nvSpPr>
          <p:cNvPr id="780" name="Shape 780" title="Welcome 05 Web">
            <a:hlinkClick r:id="rId7"/>
          </p:cNvPr>
          <p:cNvSpPr/>
          <p:nvPr/>
        </p:nvSpPr>
        <p:spPr>
          <a:xfrm>
            <a:off x="3603549" y="1129037"/>
            <a:ext cx="2013375" cy="1510038"/>
          </a:xfrm>
          <a:prstGeom prst="rect">
            <a:avLst/>
          </a:prstGeom>
          <a:blipFill>
            <a:blip r:embed="rId8">
              <a:alphaModFix/>
            </a:blip>
            <a:stretch>
              <a:fillRect/>
            </a:stretch>
          </a:blipFill>
          <a:ln>
            <a:noFill/>
          </a:ln>
        </p:spPr>
      </p:sp>
      <p:sp>
        <p:nvSpPr>
          <p:cNvPr id="781" name="Shape 781" title="Southwest Airlines: Low Fares to Faraway Places">
            <a:hlinkClick r:id="rId9"/>
          </p:cNvPr>
          <p:cNvSpPr/>
          <p:nvPr/>
        </p:nvSpPr>
        <p:spPr>
          <a:xfrm>
            <a:off x="3623850" y="2957843"/>
            <a:ext cx="2013374" cy="1510031"/>
          </a:xfrm>
          <a:prstGeom prst="rect">
            <a:avLst/>
          </a:prstGeom>
          <a:blipFill>
            <a:blip r:embed="rId10">
              <a:alphaModFix/>
            </a:blip>
            <a:stretch>
              <a:fillRect/>
            </a:stretch>
          </a:blipFill>
          <a:ln>
            <a:noFill/>
          </a:ln>
        </p:spPr>
      </p:sp>
      <p:sp>
        <p:nvSpPr>
          <p:cNvPr id="782" name="Shape 782"/>
          <p:cNvSpPr txBox="1"/>
          <p:nvPr/>
        </p:nvSpPr>
        <p:spPr>
          <a:xfrm>
            <a:off x="1474150" y="208250"/>
            <a:ext cx="6177000" cy="679200"/>
          </a:xfrm>
          <a:prstGeom prst="rect">
            <a:avLst/>
          </a:prstGeom>
          <a:noFill/>
          <a:ln>
            <a:noFill/>
          </a:ln>
        </p:spPr>
        <p:txBody>
          <a:bodyPr lIns="91425" tIns="91425" rIns="91425" bIns="91425" anchor="ctr" anchorCtr="0">
            <a:noAutofit/>
          </a:bodyPr>
          <a:lstStyle/>
          <a:p>
            <a:pPr lvl="0" rtl="0">
              <a:spcBef>
                <a:spcPts val="0"/>
              </a:spcBef>
              <a:buNone/>
            </a:pPr>
            <a:r>
              <a:rPr lang="en" sz="3000">
                <a:solidFill>
                  <a:srgbClr val="434343"/>
                </a:solidFill>
                <a:latin typeface="Roboto"/>
                <a:ea typeface="Roboto"/>
                <a:cs typeface="Roboto"/>
                <a:sym typeface="Roboto"/>
              </a:rPr>
              <a:t>Focus, Focus, Focus</a:t>
            </a:r>
          </a:p>
        </p:txBody>
      </p:sp>
      <p:sp>
        <p:nvSpPr>
          <p:cNvPr id="783" name="Shape 783"/>
          <p:cNvSpPr txBox="1"/>
          <p:nvPr/>
        </p:nvSpPr>
        <p:spPr>
          <a:xfrm>
            <a:off x="5672000" y="1010700"/>
            <a:ext cx="3238200" cy="3541500"/>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666666"/>
                </a:solidFill>
                <a:latin typeface="Roboto"/>
                <a:ea typeface="Roboto"/>
                <a:cs typeface="Roboto"/>
                <a:sym typeface="Roboto"/>
              </a:rPr>
              <a:t>When it comes to six second ads, simplicity is key. They can do one thing well, two things ok, and three things? Don’t even try.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Focus on one purpose for your ad and then deliver on that. Don’t be tempted to balance bits like you do in a 30: a little story, a little product, a little branding, then an offer at the end for good measure.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The shorter the time, the greater the focus. Consider whether you really need an end card at the end with your tagline and logo, as they aren’t on screen long enough to absorb. Similarly, the call to action overlay may be too distracting from your singular focus. Instead, try having your branding throughout the Six Second Ad or strategically placed in the middle so it can be absorbed. Pick one thing to do really well and then give that the focus and air time it needs to deliver.</a:t>
            </a:r>
          </a:p>
          <a:p>
            <a:pPr lvl="0" rtl="0">
              <a:spcBef>
                <a:spcPts val="0"/>
              </a:spcBef>
              <a:buNone/>
            </a:pPr>
            <a:endParaRPr sz="1100">
              <a:solidFill>
                <a:srgbClr val="666666"/>
              </a:solidFill>
              <a:latin typeface="Roboto"/>
              <a:ea typeface="Roboto"/>
              <a:cs typeface="Roboto"/>
              <a:sym typeface="Roboto"/>
            </a:endParaRPr>
          </a:p>
          <a:p>
            <a:pPr lvl="0" rtl="0">
              <a:spcBef>
                <a:spcPts val="0"/>
              </a:spcBef>
              <a:buNone/>
            </a:pPr>
            <a:endParaRPr sz="1100">
              <a:solidFill>
                <a:srgbClr val="666666"/>
              </a:solidFill>
              <a:latin typeface="Roboto"/>
              <a:ea typeface="Roboto"/>
              <a:cs typeface="Roboto"/>
              <a:sym typeface="Roboto"/>
            </a:endParaRPr>
          </a:p>
        </p:txBody>
      </p:sp>
      <p:sp>
        <p:nvSpPr>
          <p:cNvPr id="784" name="Shape 784"/>
          <p:cNvSpPr txBox="1"/>
          <p:nvPr/>
        </p:nvSpPr>
        <p:spPr>
          <a:xfrm rot="-5400000">
            <a:off x="668650" y="3772725"/>
            <a:ext cx="1227900" cy="335400"/>
          </a:xfrm>
          <a:prstGeom prst="rect">
            <a:avLst/>
          </a:prstGeom>
          <a:noFill/>
          <a:ln>
            <a:noFill/>
          </a:ln>
        </p:spPr>
        <p:txBody>
          <a:bodyPr lIns="91425" tIns="91425" rIns="91425" bIns="91425" anchor="t" anchorCtr="0">
            <a:noAutofit/>
          </a:bodyPr>
          <a:lstStyle/>
          <a:p>
            <a:pPr lvl="0" rtl="0">
              <a:spcBef>
                <a:spcPts val="0"/>
              </a:spcBef>
              <a:buNone/>
            </a:pPr>
            <a:r>
              <a:rPr lang="en" sz="1000">
                <a:latin typeface="Roboto"/>
                <a:ea typeface="Roboto"/>
                <a:cs typeface="Roboto"/>
                <a:sym typeface="Roboto"/>
              </a:rPr>
              <a:t>examples:</a:t>
            </a:r>
          </a:p>
        </p:txBody>
      </p:sp>
      <p:sp>
        <p:nvSpPr>
          <p:cNvPr id="785" name="Shape 785"/>
          <p:cNvSpPr txBox="1"/>
          <p:nvPr/>
        </p:nvSpPr>
        <p:spPr>
          <a:xfrm>
            <a:off x="1472150" y="2564475"/>
            <a:ext cx="4144800" cy="3021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Burt’s Bees: one feature		Miller: one shot</a:t>
            </a:r>
          </a:p>
        </p:txBody>
      </p:sp>
      <p:sp>
        <p:nvSpPr>
          <p:cNvPr id="786" name="Shape 786"/>
          <p:cNvSpPr txBox="1"/>
          <p:nvPr/>
        </p:nvSpPr>
        <p:spPr>
          <a:xfrm>
            <a:off x="1497250" y="4476050"/>
            <a:ext cx="4144800" cy="3357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Target &amp; Gillette: one offer		Southwest: one joke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Shape 792" title="Blind To The Rules">
            <a:hlinkClick r:id="rId3"/>
          </p:cNvPr>
          <p:cNvSpPr/>
          <p:nvPr/>
        </p:nvSpPr>
        <p:spPr>
          <a:xfrm>
            <a:off x="3700849" y="2883874"/>
            <a:ext cx="2005400" cy="1504043"/>
          </a:xfrm>
          <a:prstGeom prst="rect">
            <a:avLst/>
          </a:prstGeom>
          <a:blipFill>
            <a:blip r:embed="rId4">
              <a:alphaModFix/>
            </a:blip>
            <a:stretch>
              <a:fillRect/>
            </a:stretch>
          </a:blipFill>
          <a:ln>
            <a:noFill/>
          </a:ln>
        </p:spPr>
      </p:sp>
      <p:sp>
        <p:nvSpPr>
          <p:cNvPr id="793" name="Shape 793" descr="Trading 212 — the number one trading app in the UK for 2016. Start now with a free £10,000 Practice Account: https://www.trading212.com/en/Free-FOREX-Practice-Account-GBP/  Check out Trading 212's blog for more info: http://blog.trading212.com/trading-212-is-the-most-downloaded-trading-app-in-the-uk/  Download Trading 212's free iOS app: https://itunes.apple.com/app/id566325832  Download Trading 212's free Android app: https://play.google.com/store/apps/details?id=com.avuscapital.trading212" title="Trading 212: #1 Trading App in the UK for 2016">
            <a:hlinkClick r:id="rId5"/>
          </p:cNvPr>
          <p:cNvSpPr/>
          <p:nvPr/>
        </p:nvSpPr>
        <p:spPr>
          <a:xfrm>
            <a:off x="1627050" y="2883875"/>
            <a:ext cx="2005400" cy="1504042"/>
          </a:xfrm>
          <a:prstGeom prst="rect">
            <a:avLst/>
          </a:prstGeom>
          <a:blipFill>
            <a:blip r:embed="rId6">
              <a:alphaModFix/>
            </a:blip>
            <a:stretch>
              <a:fillRect/>
            </a:stretch>
          </a:blipFill>
          <a:ln>
            <a:noFill/>
          </a:ln>
        </p:spPr>
      </p:sp>
      <p:sp>
        <p:nvSpPr>
          <p:cNvPr id="794" name="Shape 794"/>
          <p:cNvSpPr txBox="1"/>
          <p:nvPr/>
        </p:nvSpPr>
        <p:spPr>
          <a:xfrm>
            <a:off x="1539874" y="208250"/>
            <a:ext cx="6177000" cy="679200"/>
          </a:xfrm>
          <a:prstGeom prst="rect">
            <a:avLst/>
          </a:prstGeom>
          <a:noFill/>
          <a:ln>
            <a:noFill/>
          </a:ln>
        </p:spPr>
        <p:txBody>
          <a:bodyPr lIns="91425" tIns="91425" rIns="91425" bIns="91425" anchor="ctr" anchorCtr="0">
            <a:noAutofit/>
          </a:bodyPr>
          <a:lstStyle/>
          <a:p>
            <a:pPr lvl="0" rtl="0">
              <a:spcBef>
                <a:spcPts val="0"/>
              </a:spcBef>
              <a:buNone/>
            </a:pPr>
            <a:r>
              <a:rPr lang="en" sz="3000">
                <a:solidFill>
                  <a:srgbClr val="434343"/>
                </a:solidFill>
                <a:latin typeface="Roboto"/>
                <a:ea typeface="Roboto"/>
                <a:cs typeface="Roboto"/>
                <a:sym typeface="Roboto"/>
              </a:rPr>
              <a:t>Establish the ad</a:t>
            </a:r>
          </a:p>
        </p:txBody>
      </p:sp>
      <p:sp>
        <p:nvSpPr>
          <p:cNvPr id="795" name="Shape 795"/>
          <p:cNvSpPr txBox="1"/>
          <p:nvPr/>
        </p:nvSpPr>
        <p:spPr>
          <a:xfrm>
            <a:off x="5824400" y="1010700"/>
            <a:ext cx="3068700" cy="3541500"/>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666666"/>
                </a:solidFill>
                <a:latin typeface="Roboto"/>
                <a:ea typeface="Roboto"/>
                <a:cs typeface="Roboto"/>
                <a:sym typeface="Roboto"/>
              </a:rPr>
              <a:t>Picture this: you’ve clicked a video and you’re waiting for it to play. It starts, but you’re not sure what you are seeing: is it your video? Is it an ad? And if it’s an ad, what’s it for and can I skip it?</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Six second ads are user friendly but it’s still important to establish the ad to the viewer. This can mean having a strong or striking visual focus at the start, then building your story around that. Or it can be a single subject (check out Secret) or even a visual signal that the viewer is now in the brand’s space.</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What to avoid? In the first second or two, don’t include information that is critical to understanding your ad. In those moments, the viewer is still trying to figure out what’s going on.</a:t>
            </a:r>
          </a:p>
        </p:txBody>
      </p:sp>
      <p:sp>
        <p:nvSpPr>
          <p:cNvPr id="796" name="Shape 796"/>
          <p:cNvSpPr txBox="1"/>
          <p:nvPr/>
        </p:nvSpPr>
        <p:spPr>
          <a:xfrm rot="-5400000">
            <a:off x="821050" y="3772725"/>
            <a:ext cx="1227900" cy="335400"/>
          </a:xfrm>
          <a:prstGeom prst="rect">
            <a:avLst/>
          </a:prstGeom>
          <a:noFill/>
          <a:ln>
            <a:noFill/>
          </a:ln>
        </p:spPr>
        <p:txBody>
          <a:bodyPr lIns="91425" tIns="91425" rIns="91425" bIns="91425" anchor="t" anchorCtr="0">
            <a:noAutofit/>
          </a:bodyPr>
          <a:lstStyle/>
          <a:p>
            <a:pPr lvl="0" rtl="0">
              <a:spcBef>
                <a:spcPts val="0"/>
              </a:spcBef>
              <a:buNone/>
            </a:pPr>
            <a:r>
              <a:rPr lang="en" sz="1000">
                <a:latin typeface="Roboto"/>
                <a:ea typeface="Roboto"/>
                <a:cs typeface="Roboto"/>
                <a:sym typeface="Roboto"/>
              </a:rPr>
              <a:t>examples:</a:t>
            </a:r>
          </a:p>
        </p:txBody>
      </p:sp>
      <p:sp>
        <p:nvSpPr>
          <p:cNvPr id="797" name="Shape 797"/>
          <p:cNvSpPr txBox="1"/>
          <p:nvPr/>
        </p:nvSpPr>
        <p:spPr>
          <a:xfrm>
            <a:off x="1602700" y="2488275"/>
            <a:ext cx="41037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Secret: visual focus			Energizer: visual focus</a:t>
            </a:r>
          </a:p>
        </p:txBody>
      </p:sp>
      <p:sp>
        <p:nvSpPr>
          <p:cNvPr id="798" name="Shape 798"/>
          <p:cNvSpPr txBox="1"/>
          <p:nvPr/>
        </p:nvSpPr>
        <p:spPr>
          <a:xfrm>
            <a:off x="1602700" y="4481525"/>
            <a:ext cx="41037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Trading 212: ad signal		Blind Pig: ad signal </a:t>
            </a:r>
          </a:p>
        </p:txBody>
      </p:sp>
      <p:pic>
        <p:nvPicPr>
          <p:cNvPr id="799" name="Shape 799" descr="g_yt_lockup-E5252D_tight.png"/>
          <p:cNvPicPr preferRelativeResize="0"/>
          <p:nvPr/>
        </p:nvPicPr>
        <p:blipFill rotWithShape="1">
          <a:blip r:embed="rId7">
            <a:alphaModFix/>
          </a:blip>
          <a:srcRect/>
          <a:stretch/>
        </p:blipFill>
        <p:spPr>
          <a:xfrm>
            <a:off x="8348625" y="4827079"/>
            <a:ext cx="659250" cy="263700"/>
          </a:xfrm>
          <a:prstGeom prst="rect">
            <a:avLst/>
          </a:prstGeom>
          <a:noFill/>
          <a:ln>
            <a:noFill/>
          </a:ln>
        </p:spPr>
      </p:pic>
      <p:sp>
        <p:nvSpPr>
          <p:cNvPr id="800" name="Shape 800" descr="Worry about the meeting, not your pits. #StressTest" title="Secret Deodorant | Namaste | #StressTest | Canada">
            <a:hlinkClick r:id="rId8"/>
          </p:cNvPr>
          <p:cNvSpPr/>
          <p:nvPr/>
        </p:nvSpPr>
        <p:spPr>
          <a:xfrm>
            <a:off x="1627050" y="978874"/>
            <a:ext cx="2005400" cy="1504050"/>
          </a:xfrm>
          <a:prstGeom prst="rect">
            <a:avLst/>
          </a:prstGeom>
          <a:blipFill>
            <a:blip r:embed="rId9">
              <a:alphaModFix/>
            </a:blip>
            <a:stretch>
              <a:fillRect/>
            </a:stretch>
          </a:blipFill>
          <a:ln>
            <a:noFill/>
          </a:ln>
        </p:spPr>
      </p:sp>
      <p:sp>
        <p:nvSpPr>
          <p:cNvPr id="801" name="Shape 801" descr="With a new look that’s bigger, better and bunnier, embrace both sides of our fluffy icon: Performance AND personality!" title="Energizer Bunny™ - More BBB">
            <a:hlinkClick r:id="rId10"/>
          </p:cNvPr>
          <p:cNvSpPr/>
          <p:nvPr/>
        </p:nvSpPr>
        <p:spPr>
          <a:xfrm>
            <a:off x="3700850" y="984224"/>
            <a:ext cx="2005394" cy="1504050"/>
          </a:xfrm>
          <a:prstGeom prst="rect">
            <a:avLst/>
          </a:prstGeom>
          <a:blipFill>
            <a:blip r:embed="rId11">
              <a:alphaModFix/>
            </a:blip>
            <a:stretch>
              <a:fillRect/>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Shape 807"/>
          <p:cNvSpPr txBox="1"/>
          <p:nvPr/>
        </p:nvSpPr>
        <p:spPr>
          <a:xfrm>
            <a:off x="1539874" y="208250"/>
            <a:ext cx="6177000" cy="679200"/>
          </a:xfrm>
          <a:prstGeom prst="rect">
            <a:avLst/>
          </a:prstGeom>
          <a:noFill/>
          <a:ln>
            <a:noFill/>
          </a:ln>
        </p:spPr>
        <p:txBody>
          <a:bodyPr lIns="91425" tIns="91425" rIns="91425" bIns="91425" anchor="ctr" anchorCtr="0">
            <a:noAutofit/>
          </a:bodyPr>
          <a:lstStyle/>
          <a:p>
            <a:pPr lvl="0" rtl="0">
              <a:spcBef>
                <a:spcPts val="0"/>
              </a:spcBef>
              <a:buNone/>
            </a:pPr>
            <a:r>
              <a:rPr lang="en" sz="3000">
                <a:solidFill>
                  <a:srgbClr val="434343"/>
                </a:solidFill>
                <a:latin typeface="Roboto"/>
                <a:ea typeface="Roboto"/>
                <a:cs typeface="Roboto"/>
                <a:sym typeface="Roboto"/>
              </a:rPr>
              <a:t>A Flock of :06s</a:t>
            </a:r>
          </a:p>
        </p:txBody>
      </p:sp>
      <p:sp>
        <p:nvSpPr>
          <p:cNvPr id="808" name="Shape 808"/>
          <p:cNvSpPr txBox="1"/>
          <p:nvPr/>
        </p:nvSpPr>
        <p:spPr>
          <a:xfrm>
            <a:off x="5595800" y="1010700"/>
            <a:ext cx="3488400" cy="3541500"/>
          </a:xfrm>
          <a:prstGeom prst="rect">
            <a:avLst/>
          </a:prstGeom>
          <a:noFill/>
          <a:ln>
            <a:noFill/>
          </a:ln>
        </p:spPr>
        <p:txBody>
          <a:bodyPr lIns="91425" tIns="91425" rIns="91425" bIns="91425" anchor="t" anchorCtr="0">
            <a:noAutofit/>
          </a:bodyPr>
          <a:lstStyle/>
          <a:p>
            <a:pPr lvl="0" rtl="0">
              <a:spcBef>
                <a:spcPts val="0"/>
              </a:spcBef>
              <a:buNone/>
            </a:pPr>
            <a:r>
              <a:rPr lang="en" sz="1100">
                <a:solidFill>
                  <a:srgbClr val="666666"/>
                </a:solidFill>
                <a:latin typeface="Roboto"/>
                <a:ea typeface="Roboto"/>
                <a:cs typeface="Roboto"/>
                <a:sym typeface="Roboto"/>
              </a:rPr>
              <a:t>After establishing the ad, you may want to deepen the story. One approach is to make a series of ads, a flock of :06s if you will.</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Think of them as a set of 3-5+, not just one single unit that you hope will accomplish everything. This opens up what you can focus on and expect from each one. If you create the expectation of what they’ll see (the same kind of joke, but not the same joke), you can pull them in quicker, with more impact.</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Try breaking the story into chapters or go deep on different facets: think differently about how impact is created. Six second ads are little touches that add up, rather than a complete novel delivered in one sitting.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
            </a:r>
            <a:br>
              <a:rPr lang="en" sz="1100">
                <a:solidFill>
                  <a:srgbClr val="666666"/>
                </a:solidFill>
                <a:latin typeface="Roboto"/>
                <a:ea typeface="Roboto"/>
                <a:cs typeface="Roboto"/>
                <a:sym typeface="Roboto"/>
              </a:rPr>
            </a:br>
            <a:r>
              <a:rPr lang="en" sz="1100">
                <a:solidFill>
                  <a:srgbClr val="666666"/>
                </a:solidFill>
                <a:latin typeface="Roboto"/>
                <a:ea typeface="Roboto"/>
                <a:cs typeface="Roboto"/>
                <a:sym typeface="Roboto"/>
              </a:rPr>
              <a:t>Once you expand beyond one unit, you can dream up new ways to use other ad formats, such as display ads or longer video ads, as complements to extend, amplify, or echo what you presented in the original ad.</a:t>
            </a:r>
          </a:p>
        </p:txBody>
      </p:sp>
      <p:sp>
        <p:nvSpPr>
          <p:cNvPr id="809" name="Shape 809"/>
          <p:cNvSpPr txBox="1"/>
          <p:nvPr/>
        </p:nvSpPr>
        <p:spPr>
          <a:xfrm rot="-5400000">
            <a:off x="668650" y="4153725"/>
            <a:ext cx="1227900" cy="335400"/>
          </a:xfrm>
          <a:prstGeom prst="rect">
            <a:avLst/>
          </a:prstGeom>
          <a:noFill/>
          <a:ln>
            <a:noFill/>
          </a:ln>
        </p:spPr>
        <p:txBody>
          <a:bodyPr lIns="91425" tIns="91425" rIns="91425" bIns="91425" anchor="t" anchorCtr="0">
            <a:noAutofit/>
          </a:bodyPr>
          <a:lstStyle/>
          <a:p>
            <a:pPr lvl="0" rtl="0">
              <a:spcBef>
                <a:spcPts val="0"/>
              </a:spcBef>
              <a:buNone/>
            </a:pPr>
            <a:r>
              <a:rPr lang="en" sz="1000">
                <a:latin typeface="Roboto"/>
                <a:ea typeface="Roboto"/>
                <a:cs typeface="Roboto"/>
                <a:sym typeface="Roboto"/>
              </a:rPr>
              <a:t>examples:</a:t>
            </a:r>
          </a:p>
        </p:txBody>
      </p:sp>
      <p:sp>
        <p:nvSpPr>
          <p:cNvPr id="810" name="Shape 810"/>
          <p:cNvSpPr txBox="1"/>
          <p:nvPr/>
        </p:nvSpPr>
        <p:spPr>
          <a:xfrm>
            <a:off x="1707100" y="3489350"/>
            <a:ext cx="23832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Assassin’s Creed Trailers</a:t>
            </a:r>
          </a:p>
        </p:txBody>
      </p:sp>
      <p:sp>
        <p:nvSpPr>
          <p:cNvPr id="811" name="Shape 811"/>
          <p:cNvSpPr txBox="1"/>
          <p:nvPr/>
        </p:nvSpPr>
        <p:spPr>
          <a:xfrm>
            <a:off x="1708475" y="4749525"/>
            <a:ext cx="13287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Twix</a:t>
            </a:r>
          </a:p>
        </p:txBody>
      </p:sp>
      <p:pic>
        <p:nvPicPr>
          <p:cNvPr id="812" name="Shape 812" descr="g_yt_lockup-E5252D_tight.png"/>
          <p:cNvPicPr preferRelativeResize="0"/>
          <p:nvPr/>
        </p:nvPicPr>
        <p:blipFill rotWithShape="1">
          <a:blip r:embed="rId3">
            <a:alphaModFix/>
          </a:blip>
          <a:srcRect/>
          <a:stretch/>
        </p:blipFill>
        <p:spPr>
          <a:xfrm>
            <a:off x="8348625" y="4827079"/>
            <a:ext cx="659250" cy="263700"/>
          </a:xfrm>
          <a:prstGeom prst="rect">
            <a:avLst/>
          </a:prstGeom>
          <a:noFill/>
          <a:ln>
            <a:noFill/>
          </a:ln>
        </p:spPr>
      </p:pic>
      <p:sp>
        <p:nvSpPr>
          <p:cNvPr id="813" name="Shape 813" descr="Through a revolutionary technology that unlocks his genetic memories, Callum Lynch (Michael Fassbender) experiences the adventures of his ancestor, Aguilar, in 15th Century Spain.  Callum discovers he is descended from a mysterious secret society, the Assassins, and amasses incredible knowledge and skills to take on the oppressive and powerful Templar organization in the present day.  ASSASSIN’S CREED stars Academy Award® nominee Michael Fassbender (X-Men: Days of Future Past, 12 Years a Slave) and Academy Award winner Marion Cotillard (The Dark Knight Rises, La Vie en Rose). The film is directed by Justin Kurzel (Snowtown, Macbeth); produced by New Regency, Ubisoft Motion Pictures, DMC Films and Kennedy/Marshall; co-financed by RatPac Entertainment and Alpha Pictures; and distributed by 20th Century Fox. ASSASSIN’S CREED opens in theaters worldwide on December 21st, 2016.  In Theaters - December 21, 2016  Cast: Michael Fassbender, Marion Cotillard, Jeremy Irons, Brendan Gleeson, Michael K. Williams   Directed by Justin Kurzel  SUBSCRIBE: http://bit.ly/FOXSubscribe  Connect with Assassin’s Creed Online: Visit Assassin’s Creed on our WEBSITE: http://fox.co/AssassinsOfficialSite Like Assassin’s Creed on FACEBOOK: http://fox.co/AssassinsFacebook Follow Assassin’s Creed on TWITTER: http://fox.co/AssassinsTwitter Follow Assassin’s Creed on INSTAGRAM: http://fox.co/AssassinsInstagram +1 Assassin’s Creed on GOOGLE+: http://fox.co/AssassinsGoogle  #AssassinsCreedMovie  About 20th Century FOX: Official YouTube Channel for 20th Century Fox Movies. Home of Avatar, Aliens, X-Men, Die Hard, Deadpool, Ice Age, Alvin and the Chipmunks, Rio, Peanuts, Maze Runner, Planet of the Apes, Wolverine and many more.  Connect with 20th Century FOX Online: Visit the 20th Century FOX WEBSITE: http://bit.ly/FOXMovie Like 20th Century FOX on FACEBOOK: http://bit.ly/FOXFacebook Follow 20th Century FOX on TWITTER: http://bit.ly/TwitterFOX  http://www.youtube.com/user/FoxMovies" title="Assassin’s Creed | Smoke | 20th Century FOX">
            <a:hlinkClick r:id="rId4"/>
          </p:cNvPr>
          <p:cNvSpPr/>
          <p:nvPr/>
        </p:nvSpPr>
        <p:spPr>
          <a:xfrm>
            <a:off x="1819800" y="915568"/>
            <a:ext cx="1712674" cy="1284506"/>
          </a:xfrm>
          <a:prstGeom prst="rect">
            <a:avLst/>
          </a:prstGeom>
          <a:blipFill>
            <a:blip r:embed="rId5">
              <a:alphaModFix/>
            </a:blip>
            <a:stretch>
              <a:fillRect/>
            </a:stretch>
          </a:blipFill>
          <a:ln>
            <a:noFill/>
          </a:ln>
        </p:spPr>
      </p:sp>
      <p:sp>
        <p:nvSpPr>
          <p:cNvPr id="814" name="Shape 814" descr="Through a revolutionary technology that unlocks his genetic memories, Callum Lynch (Michael Fassbender) experiences the adventures of his ancestor, Aguilar, in 15th Century Spain.  Callum discovers he is descended from a mysterious secret society, the Assassins, and amasses incredible knowledge and skills to take on the oppressive and powerful Templar organization in the present day.  ASSASSIN’S CREED stars Academy Award® nominee Michael Fassbender (X-Men: Days of Future Past, 12 Years a Slave) and Academy Award winner Marion Cotillard (The Dark Knight Rises, La Vie en Rose). The film is directed by Justin Kurzel (Snowtown, Macbeth); produced by New Regency, Ubisoft Motion Pictures, DMC Films and Kennedy/Marshall; co-financed by RatPac Entertainment and Alpha Pictures; and distributed by 20th Century Fox. ASSASSIN’S CREED opens in theaters worldwide on December 21st, 2016.  In Theaters - December 21, 2016  Cast: Michael Fassbender, Marion Cotillard, Jeremy Irons, Brendan Gleeson, Michael K. Williams   Directed by Justin Kurzel  SUBSCRIBE: http://bit.ly/FOXSubscribe  Connect with Assassin’s Creed Online: Visit Assassin’s Creed on our WEBSITE: http://fox.co/AssassinsOfficialSite Like Assassin’s Creed on FACEBOOK: http://fox.co/AssassinsFacebook Follow Assassin’s Creed on TWITTER: http://fox.co/AssassinsTwitter Follow Assassin’s Creed on INSTAGRAM: http://fox.co/AssassinsInstagram +1 Assassin’s Creed on GOOGLE+: http://fox.co/AssassinsGoogle  #AssassinsCreedMovie  About 20th Century FOX: Official YouTube Channel for 20th Century Fox Movies. Home of Avatar, Aliens, X-Men, Die Hard, Deadpool, Ice Age, Alvin and the Chipmunks, Rio, Peanuts, Maze Runner, Planet of the Apes, Wolverine and many more.  Connect with 20th Century FOX Online: Visit the 20th Century FOX WEBSITE: http://bit.ly/FOXMovie Like 20th Century FOX on FACEBOOK: http://bit.ly/FOXFacebook Follow 20th Century FOX on TWITTER: http://bit.ly/TwitterFOX  http://www.youtube.com/user/FoxMovies" title="Assassin’s Creed | Flying | 20th Century FOX">
            <a:hlinkClick r:id="rId6"/>
          </p:cNvPr>
          <p:cNvSpPr/>
          <p:nvPr/>
        </p:nvSpPr>
        <p:spPr>
          <a:xfrm>
            <a:off x="3579750" y="915567"/>
            <a:ext cx="1712674" cy="1284506"/>
          </a:xfrm>
          <a:prstGeom prst="rect">
            <a:avLst/>
          </a:prstGeom>
          <a:blipFill>
            <a:blip r:embed="rId7">
              <a:alphaModFix/>
            </a:blip>
            <a:stretch>
              <a:fillRect/>
            </a:stretch>
          </a:blipFill>
          <a:ln>
            <a:noFill/>
          </a:ln>
        </p:spPr>
      </p:sp>
      <p:sp>
        <p:nvSpPr>
          <p:cNvPr id="815" name="Shape 815" descr="Through a revolutionary technology that unlocks his genetic memories, Callum Lynch (Michael Fassbender) experiences the adventures of his ancestor, Aguilar, in 15th Century Spain.  Callum discovers he is descended from a mysterious secret society, the Assassins, and amasses incredible knowledge and skills to take on the oppressive and powerful Templar organization in the present day.  ASSASSIN’S CREED stars Academy Award® nominee Michael Fassbender (X-Men: Days of Future Past, 12 Years a Slave) and Academy Award winner Marion Cotillard (The Dark Knight Rises, La Vie en Rose). The film is directed by Justin Kurzel (Snowtown, Macbeth); produced by New Regency, Ubisoft Motion Pictures, DMC Films and Kennedy/Marshall; co-financed by RatPac Entertainment and Alpha Pictures; and distributed by 20th Century Fox. ASSASSIN’S CREED opens in theaters worldwide on December 21st, 2016.  In Theaters - December 21, 2016  Cast: Michael Fassbender, Marion Cotillard, Jeremy Irons, Brendan Gleeson, Michael K. Williams   Directed by Justin Kurzel  SUBSCRIBE: http://bit.ly/FOXSubscribe  Connect with Assassin’s Creed Online: Visit Assassin’s Creed on our WEBSITE: http://fox.co/AssassinsOfficialSite Like Assassin’s Creed on FACEBOOK: http://fox.co/AssassinsFacebook Follow Assassin’s Creed on TWITTER: http://fox.co/AssassinsTwitter Follow Assassin’s Creed on INSTAGRAM: http://fox.co/AssassinsInstagram +1 Assassin’s Creed on GOOGLE+: http://fox.co/AssassinsGoogle  #AssassinsCreedMovie  About 20th Century FOX: Official YouTube Channel for 20th Century Fox Movies. Home of Avatar, Aliens, X-Men, Die Hard, Deadpool, Ice Age, Alvin and the Chipmunks, Rio, Peanuts, Maze Runner, Planet of the Apes, Wolverine and many more.  Connect with 20th Century FOX Online: Visit the 20th Century FOX WEBSITE: http://bit.ly/FOXMovie Like 20th Century FOX on FACEBOOK: http://bit.ly/FOXFacebook Follow 20th Century FOX on TWITTER: http://bit.ly/TwitterFOX  http://www.youtube.com/user/FoxMovies" title="Assassin’s Creed | Party | 20th Century FOX">
            <a:hlinkClick r:id="rId8"/>
          </p:cNvPr>
          <p:cNvSpPr/>
          <p:nvPr/>
        </p:nvSpPr>
        <p:spPr>
          <a:xfrm>
            <a:off x="1819800" y="2287125"/>
            <a:ext cx="1712674" cy="1284474"/>
          </a:xfrm>
          <a:prstGeom prst="rect">
            <a:avLst/>
          </a:prstGeom>
          <a:blipFill>
            <a:blip r:embed="rId9">
              <a:alphaModFix/>
            </a:blip>
            <a:stretch>
              <a:fillRect/>
            </a:stretch>
          </a:blipFill>
          <a:ln>
            <a:noFill/>
          </a:ln>
        </p:spPr>
      </p:sp>
      <p:sp>
        <p:nvSpPr>
          <p:cNvPr id="816" name="Shape 816" descr="Through a revolutionary technology that unlocks his genetic memories, Callum Lynch (Michael Fassbender) experiences the adventures of his ancestor, Aguilar, in 15th Century Spain.  Callum discovers he is descended from a mysterious secret society, the Assassins, and amasses incredible knowledge and skills to take on the oppressive and powerful Templar organization in the present day.  ASSASSIN’S CREED stars Academy Award® nominee Michael Fassbender (X-Men: Days of Future Past, 12 Years a Slave) and Academy Award winner Marion Cotillard (The Dark Knight Rises, La Vie en Rose). The film is directed by Justin Kurzel (Snowtown, Macbeth); produced by New Regency, Ubisoft Motion Pictures, DMC Films and Kennedy/Marshall; co-financed by RatPac Entertainment and Alpha Pictures; and distributed by 20th Century Fox. ASSASSIN’S CREED opens in theaters worldwide on December 21st, 2016.  In Theaters - December 21, 2016  Cast: Michael Fassbender, Marion Cotillard, Jeremy Irons, Brendan Gleeson, Michael K. Williams   Directed by Justin Kurzel  SUBSCRIBE: http://bit.ly/FOXSubscribe  Connect with Assassin’s Creed Online: Visit Assassin’s Creed on our WEBSITE: http://fox.co/AssassinsOfficialSite Like Assassin’s Creed on FACEBOOK: http://fox.co/AssassinsFacebook Follow Assassin’s Creed on TWITTER: http://fox.co/AssassinsTwitter Follow Assassin’s Creed on INSTAGRAM: http://fox.co/AssassinsInstagram +1 Assassin’s Creed on GOOGLE+: http://fox.co/AssassinsGoogle  #AssassinsCreedMovie  About 20th Century FOX: Official YouTube Channel for 20th Century Fox Movies. Home of Avatar, Aliens, X-Men, Die Hard, Deadpool, Ice Age, Alvin and the Chipmunks, Rio, Peanuts, Maze Runner, Planet of the Apes, Wolverine and many more.  Connect with 20th Century FOX Online: Visit the 20th Century FOX WEBSITE: http://bit.ly/FOXMovie Like 20th Century FOX on FACEBOOK: http://bit.ly/FOXFacebook Follow 20th Century FOX on TWITTER: http://bit.ly/TwitterFOX  http://www.youtube.com/user/FoxMovies" title="Assassin’s Creed | I'm Beginning To Like This | 20th Century FOX">
            <a:hlinkClick r:id="rId10"/>
          </p:cNvPr>
          <p:cNvSpPr/>
          <p:nvPr/>
        </p:nvSpPr>
        <p:spPr>
          <a:xfrm>
            <a:off x="3579750" y="2287125"/>
            <a:ext cx="1712674" cy="1284506"/>
          </a:xfrm>
          <a:prstGeom prst="rect">
            <a:avLst/>
          </a:prstGeom>
          <a:blipFill>
            <a:blip r:embed="rId11">
              <a:alphaModFix/>
            </a:blip>
            <a:stretch>
              <a:fillRect/>
            </a:stretch>
          </a:blipFill>
          <a:ln>
            <a:noFill/>
          </a:ln>
        </p:spPr>
      </p:sp>
      <p:sp>
        <p:nvSpPr>
          <p:cNvPr id="817" name="Shape 817" descr="Frank Matano ha aperto ufficialmente la stagione della caccia ai microbi. Forse.  Andate su www.iltombolone.it e cercate le cartelle fortunate! Il 5 gennaio a Napoli Frank vi aspetta per l'estrazione dei numeri de #IlTombolone. Seguite l'estrazione dei numeri de #IlTombolone il 5 gennaio alle 20:30! Frank Matano vi aspetta in piazza Dante a Napoli o in diretta live sulle pagine Facebook di Twix e M&amp;M’s e sul nostro sito www.iltombolone.it." title="#IlTombolone - 61 IL CACCIATORE">
            <a:hlinkClick r:id="rId12"/>
          </p:cNvPr>
          <p:cNvSpPr/>
          <p:nvPr/>
        </p:nvSpPr>
        <p:spPr>
          <a:xfrm>
            <a:off x="1478000" y="3841537"/>
            <a:ext cx="1279700" cy="959775"/>
          </a:xfrm>
          <a:prstGeom prst="rect">
            <a:avLst/>
          </a:prstGeom>
          <a:blipFill>
            <a:blip r:embed="rId13">
              <a:alphaModFix/>
            </a:blip>
            <a:stretch>
              <a:fillRect/>
            </a:stretch>
          </a:blipFill>
          <a:ln>
            <a:noFill/>
          </a:ln>
        </p:spPr>
      </p:sp>
      <p:sp>
        <p:nvSpPr>
          <p:cNvPr id="818" name="Shape 818" descr="Sicuri di essere pronti per il matrimonio? Andate su www.iltombolone.it e cercate le cartelle fortunate! Il 5 gennaio a Napoli Frank Matano vi aspetta per l'estrazione dei numeri de #IlTombolone. Seguite l'estrazione dei numeri de #IlTombolone il 5 gennaio alle 20:30! Frank Matano vi aspetta in piazza Dante a Napoli o in diretta live sulle pagine Facebook di Twix e M&amp;M’s e sul nostro sito www.iltombolone.it." title="#IlTombolone - 63 LA SPOSA">
            <a:hlinkClick r:id="rId14"/>
          </p:cNvPr>
          <p:cNvSpPr/>
          <p:nvPr/>
        </p:nvSpPr>
        <p:spPr>
          <a:xfrm>
            <a:off x="2819400" y="3841550"/>
            <a:ext cx="1279700" cy="959775"/>
          </a:xfrm>
          <a:prstGeom prst="rect">
            <a:avLst/>
          </a:prstGeom>
          <a:blipFill>
            <a:blip r:embed="rId15">
              <a:alphaModFix/>
            </a:blip>
            <a:stretch>
              <a:fillRect/>
            </a:stretch>
          </a:blipFill>
          <a:ln>
            <a:noFill/>
          </a:ln>
        </p:spPr>
      </p:sp>
      <p:sp>
        <p:nvSpPr>
          <p:cNvPr id="819" name="Shape 819" descr="Nella Smorfia napoletana il 5 è la mano. Frank Matano non lo dimenticherà facilmente. Andate su www.iltombolone.it e cercate le cartelle fortunate!  Seguite l'estrazione dei numeri de #IlTombolone il 5 gennaio alle 20:30! Frank Matano vi aspetta in piazza Dante a Napoli o in diretta live sulle pagine Facebook di Twix e M&amp;M’s e sul nostro sito www.iltombolone.it." title="#IlTombolone - 5 LA MANO">
            <a:hlinkClick r:id="rId16"/>
          </p:cNvPr>
          <p:cNvSpPr/>
          <p:nvPr/>
        </p:nvSpPr>
        <p:spPr>
          <a:xfrm>
            <a:off x="4191000" y="3841550"/>
            <a:ext cx="1279700" cy="959775"/>
          </a:xfrm>
          <a:prstGeom prst="rect">
            <a:avLst/>
          </a:prstGeom>
          <a:blipFill>
            <a:blip r:embed="rId17">
              <a:alphaModFix/>
            </a:blip>
            <a:stretch>
              <a:fillRect/>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Shape 825" title="Canada Goose Fall/Winter 2016 Collection">
            <a:hlinkClick r:id="rId3"/>
          </p:cNvPr>
          <p:cNvSpPr/>
          <p:nvPr/>
        </p:nvSpPr>
        <p:spPr>
          <a:xfrm>
            <a:off x="1550349" y="1034525"/>
            <a:ext cx="2011324" cy="1508499"/>
          </a:xfrm>
          <a:prstGeom prst="rect">
            <a:avLst/>
          </a:prstGeom>
          <a:blipFill>
            <a:blip r:embed="rId4">
              <a:alphaModFix/>
            </a:blip>
            <a:stretch>
              <a:fillRect/>
            </a:stretch>
          </a:blipFill>
          <a:ln>
            <a:noFill/>
          </a:ln>
        </p:spPr>
      </p:sp>
      <p:sp>
        <p:nvSpPr>
          <p:cNvPr id="826" name="Shape 826" descr="Zu jedem Fest das passende Geschenk: Gentleman Jack oder Single Barrel von JACK DANIEL'S. Jetzt verschenken: http://bit.ly/premium-whiskey-shop" title="Geschenke von JACK DANIEL’S: Gentleman Jack oder Single Barrel.">
            <a:hlinkClick r:id="rId5"/>
          </p:cNvPr>
          <p:cNvSpPr/>
          <p:nvPr/>
        </p:nvSpPr>
        <p:spPr>
          <a:xfrm>
            <a:off x="3712100" y="1055974"/>
            <a:ext cx="2011333" cy="1508499"/>
          </a:xfrm>
          <a:prstGeom prst="rect">
            <a:avLst/>
          </a:prstGeom>
          <a:blipFill>
            <a:blip r:embed="rId6">
              <a:alphaModFix/>
            </a:blip>
            <a:stretch>
              <a:fillRect/>
            </a:stretch>
          </a:blipFill>
          <a:ln>
            <a:noFill/>
          </a:ln>
        </p:spPr>
      </p:sp>
      <p:sp>
        <p:nvSpPr>
          <p:cNvPr id="827" name="Shape 827" descr="Вирусная инфекция может вызвать диарею! Имодиум-первая помощь в остановке диареи!" title="Вирусная инфекция может быть причиной диареи!">
            <a:hlinkClick r:id="rId7"/>
          </p:cNvPr>
          <p:cNvSpPr/>
          <p:nvPr/>
        </p:nvSpPr>
        <p:spPr>
          <a:xfrm>
            <a:off x="3735300" y="2976481"/>
            <a:ext cx="2011324" cy="1508493"/>
          </a:xfrm>
          <a:prstGeom prst="rect">
            <a:avLst/>
          </a:prstGeom>
          <a:blipFill>
            <a:blip r:embed="rId8">
              <a:alphaModFix/>
            </a:blip>
            <a:stretch>
              <a:fillRect/>
            </a:stretch>
          </a:blipFill>
          <a:ln>
            <a:noFill/>
          </a:ln>
        </p:spPr>
      </p:sp>
      <p:sp>
        <p:nvSpPr>
          <p:cNvPr id="828" name="Shape 828"/>
          <p:cNvSpPr txBox="1"/>
          <p:nvPr/>
        </p:nvSpPr>
        <p:spPr>
          <a:xfrm>
            <a:off x="1539874" y="208250"/>
            <a:ext cx="6177000" cy="679200"/>
          </a:xfrm>
          <a:prstGeom prst="rect">
            <a:avLst/>
          </a:prstGeom>
          <a:noFill/>
          <a:ln>
            <a:noFill/>
          </a:ln>
        </p:spPr>
        <p:txBody>
          <a:bodyPr lIns="91425" tIns="91425" rIns="91425" bIns="91425" anchor="ctr" anchorCtr="0">
            <a:noAutofit/>
          </a:bodyPr>
          <a:lstStyle/>
          <a:p>
            <a:pPr lvl="0" rtl="0">
              <a:spcBef>
                <a:spcPts val="0"/>
              </a:spcBef>
              <a:buNone/>
            </a:pPr>
            <a:r>
              <a:rPr lang="en" sz="3000">
                <a:solidFill>
                  <a:srgbClr val="434343"/>
                </a:solidFill>
                <a:latin typeface="Roboto"/>
                <a:ea typeface="Roboto"/>
                <a:cs typeface="Roboto"/>
                <a:sym typeface="Roboto"/>
              </a:rPr>
              <a:t>Think outside the :30</a:t>
            </a:r>
          </a:p>
        </p:txBody>
      </p:sp>
      <p:sp>
        <p:nvSpPr>
          <p:cNvPr id="829" name="Shape 829"/>
          <p:cNvSpPr txBox="1"/>
          <p:nvPr/>
        </p:nvSpPr>
        <p:spPr>
          <a:xfrm>
            <a:off x="5824400" y="1010700"/>
            <a:ext cx="3210000" cy="3541500"/>
          </a:xfrm>
          <a:prstGeom prst="rect">
            <a:avLst/>
          </a:prstGeom>
          <a:noFill/>
          <a:ln>
            <a:noFill/>
          </a:ln>
        </p:spPr>
        <p:txBody>
          <a:bodyPr lIns="91425" tIns="91425" rIns="91425" bIns="91425" anchor="t" anchorCtr="0">
            <a:noAutofit/>
          </a:bodyPr>
          <a:lstStyle/>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Let’s not beat around the bush. It’s tough to cut down a :30 into a powerful and coherent 6 second ad. However, this opens you up to look beyond the 30 second creative for inspiration. </a:t>
            </a:r>
          </a:p>
          <a:p>
            <a:pPr lvl="0" rtl="0">
              <a:spcBef>
                <a:spcPts val="0"/>
              </a:spcBef>
              <a:buClr>
                <a:schemeClr val="dk1"/>
              </a:buClr>
              <a:buFont typeface="Arial"/>
              <a:buNone/>
            </a:pPr>
            <a:endParaRPr sz="1200">
              <a:solidFill>
                <a:srgbClr val="222222"/>
              </a:solidFill>
              <a:latin typeface="Roboto"/>
              <a:ea typeface="Roboto"/>
              <a:cs typeface="Roboto"/>
              <a:sym typeface="Roboto"/>
            </a:endParaRPr>
          </a:p>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For one, six second ads can be a great amplification of a print ad. Think simple, striking visuals or a headline with music. This can be very effective in 6 seconds, whereas a more complex ad with storytelling can be a struggle. </a:t>
            </a:r>
          </a:p>
          <a:p>
            <a:pPr lvl="0" rtl="0">
              <a:spcBef>
                <a:spcPts val="0"/>
              </a:spcBef>
              <a:buClr>
                <a:schemeClr val="dk1"/>
              </a:buClr>
              <a:buFont typeface="Arial"/>
              <a:buNone/>
            </a:pPr>
            <a:endParaRPr sz="1200">
              <a:solidFill>
                <a:srgbClr val="222222"/>
              </a:solidFill>
              <a:latin typeface="Roboto"/>
              <a:ea typeface="Roboto"/>
              <a:cs typeface="Roboto"/>
              <a:sym typeface="Roboto"/>
            </a:endParaRPr>
          </a:p>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They can also be used to amplify other awareness media. Canada Goose, Jack Daniels, Tom Ford and more recognize that using concepts built on or leveraging print and other media ideas can be as fruitful as trying to cram your TV ad into six seconds.</a:t>
            </a:r>
          </a:p>
        </p:txBody>
      </p:sp>
      <p:sp>
        <p:nvSpPr>
          <p:cNvPr id="830" name="Shape 830"/>
          <p:cNvSpPr txBox="1"/>
          <p:nvPr/>
        </p:nvSpPr>
        <p:spPr>
          <a:xfrm rot="-5400000">
            <a:off x="821050" y="3772725"/>
            <a:ext cx="1227900" cy="335400"/>
          </a:xfrm>
          <a:prstGeom prst="rect">
            <a:avLst/>
          </a:prstGeom>
          <a:noFill/>
          <a:ln>
            <a:noFill/>
          </a:ln>
        </p:spPr>
        <p:txBody>
          <a:bodyPr lIns="91425" tIns="91425" rIns="91425" bIns="91425" anchor="t" anchorCtr="0">
            <a:noAutofit/>
          </a:bodyPr>
          <a:lstStyle/>
          <a:p>
            <a:pPr lvl="0" rtl="0">
              <a:spcBef>
                <a:spcPts val="0"/>
              </a:spcBef>
              <a:buNone/>
            </a:pPr>
            <a:r>
              <a:rPr lang="en" sz="1000">
                <a:latin typeface="Roboto"/>
                <a:ea typeface="Roboto"/>
                <a:cs typeface="Roboto"/>
                <a:sym typeface="Roboto"/>
              </a:rPr>
              <a:t>examples:</a:t>
            </a:r>
          </a:p>
        </p:txBody>
      </p:sp>
      <p:sp>
        <p:nvSpPr>
          <p:cNvPr id="831" name="Shape 831"/>
          <p:cNvSpPr txBox="1"/>
          <p:nvPr/>
        </p:nvSpPr>
        <p:spPr>
          <a:xfrm>
            <a:off x="1556075" y="2520650"/>
            <a:ext cx="39636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Canada Goose			Jack Daniels</a:t>
            </a:r>
          </a:p>
        </p:txBody>
      </p:sp>
      <p:sp>
        <p:nvSpPr>
          <p:cNvPr id="832" name="Shape 832"/>
          <p:cNvSpPr txBox="1"/>
          <p:nvPr/>
        </p:nvSpPr>
        <p:spPr>
          <a:xfrm>
            <a:off x="1550350" y="4472950"/>
            <a:ext cx="41295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Tom Ford				Immodium (Russia)</a:t>
            </a:r>
          </a:p>
        </p:txBody>
      </p:sp>
      <p:pic>
        <p:nvPicPr>
          <p:cNvPr id="833" name="Shape 833" descr="g_yt_lockup-E5252D_tight.png"/>
          <p:cNvPicPr preferRelativeResize="0"/>
          <p:nvPr/>
        </p:nvPicPr>
        <p:blipFill rotWithShape="1">
          <a:blip r:embed="rId9">
            <a:alphaModFix/>
          </a:blip>
          <a:srcRect/>
          <a:stretch/>
        </p:blipFill>
        <p:spPr>
          <a:xfrm>
            <a:off x="8348625" y="4827079"/>
            <a:ext cx="659250" cy="263700"/>
          </a:xfrm>
          <a:prstGeom prst="rect">
            <a:avLst/>
          </a:prstGeom>
          <a:noFill/>
          <a:ln>
            <a:noFill/>
          </a:ln>
        </p:spPr>
      </p:pic>
      <p:sp>
        <p:nvSpPr>
          <p:cNvPr id="834" name="Shape 834" title="TOM FORD LIPS AND BOYS">
            <a:hlinkClick r:id="rId10"/>
          </p:cNvPr>
          <p:cNvSpPr/>
          <p:nvPr/>
        </p:nvSpPr>
        <p:spPr>
          <a:xfrm>
            <a:off x="1556075" y="2987456"/>
            <a:ext cx="2011324" cy="1508493"/>
          </a:xfrm>
          <a:prstGeom prst="rect">
            <a:avLst/>
          </a:prstGeom>
          <a:blipFill>
            <a:blip r:embed="rId11">
              <a:alphaModFix/>
            </a:blip>
            <a:stretch>
              <a:fillRect/>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Shape 840" descr="Com o Neutrogena® Sun Fresh Facial é possível ter uma pele protegida, hidratada e sequinha. Desenvolvido especialmente para a pele do rosto, contém vitamina E, é oil-free, hipoalergênico e resistente ao suor e à água por 80 minutos. #PeleProtegidaeSequinha #NeutrogenaBr   COMPRE AGORA: http://bit.ly/2hL1nQS  ---  Título: Protetor Solar Neutrogena® Sun Fresh  Duração: 00:00:06 Por: Neutrogena®" title="Protetor Solar Neutrogena® Sun Fresh">
            <a:hlinkClick r:id="rId3"/>
          </p:cNvPr>
          <p:cNvSpPr/>
          <p:nvPr/>
        </p:nvSpPr>
        <p:spPr>
          <a:xfrm>
            <a:off x="1668150" y="1269084"/>
            <a:ext cx="1721100" cy="1290816"/>
          </a:xfrm>
          <a:prstGeom prst="rect">
            <a:avLst/>
          </a:prstGeom>
          <a:blipFill>
            <a:blip r:embed="rId4">
              <a:alphaModFix/>
            </a:blip>
            <a:stretch>
              <a:fillRect/>
            </a:stretch>
          </a:blipFill>
          <a:ln>
            <a:noFill/>
          </a:ln>
        </p:spPr>
      </p:sp>
      <p:sp>
        <p:nvSpPr>
          <p:cNvPr id="841" name="Shape 841" descr="Texas-based Hiatus Spa (www.hiatusspa.com) rebranded their website with a whole new look that was easy to design, thanks to HostGator WordPress hosting. Learn more at http://gtr.bz/rjsR305PCtW" title="New Hiatus Spa Website Hosted by HostGator WordPress Hosting- 6 sec">
            <a:hlinkClick r:id="rId5"/>
          </p:cNvPr>
          <p:cNvSpPr/>
          <p:nvPr/>
        </p:nvSpPr>
        <p:spPr>
          <a:xfrm>
            <a:off x="1619125" y="3021662"/>
            <a:ext cx="1721100" cy="1290825"/>
          </a:xfrm>
          <a:prstGeom prst="rect">
            <a:avLst/>
          </a:prstGeom>
          <a:blipFill>
            <a:blip r:embed="rId6">
              <a:alphaModFix/>
            </a:blip>
            <a:stretch>
              <a:fillRect/>
            </a:stretch>
          </a:blipFill>
          <a:ln>
            <a:noFill/>
          </a:ln>
        </p:spPr>
      </p:sp>
      <p:sp>
        <p:nvSpPr>
          <p:cNvPr id="842" name="Shape 842" title="MountainDew SuperSnake 6s">
            <a:hlinkClick r:id="rId7"/>
          </p:cNvPr>
          <p:cNvSpPr/>
          <p:nvPr/>
        </p:nvSpPr>
        <p:spPr>
          <a:xfrm>
            <a:off x="3603450" y="3021686"/>
            <a:ext cx="1721100" cy="1290814"/>
          </a:xfrm>
          <a:prstGeom prst="rect">
            <a:avLst/>
          </a:prstGeom>
          <a:blipFill>
            <a:blip r:embed="rId8">
              <a:alphaModFix/>
            </a:blip>
            <a:stretch>
              <a:fillRect/>
            </a:stretch>
          </a:blipFill>
          <a:ln>
            <a:noFill/>
          </a:ln>
        </p:spPr>
      </p:sp>
      <p:sp>
        <p:nvSpPr>
          <p:cNvPr id="843" name="Shape 843" title="A New Day 100">
            <a:hlinkClick r:id="rId9"/>
          </p:cNvPr>
          <p:cNvSpPr/>
          <p:nvPr/>
        </p:nvSpPr>
        <p:spPr>
          <a:xfrm>
            <a:off x="3603450" y="1269075"/>
            <a:ext cx="1721100" cy="1290825"/>
          </a:xfrm>
          <a:prstGeom prst="rect">
            <a:avLst/>
          </a:prstGeom>
          <a:blipFill>
            <a:blip r:embed="rId10">
              <a:alphaModFix/>
            </a:blip>
            <a:stretch>
              <a:fillRect/>
            </a:stretch>
          </a:blipFill>
          <a:ln>
            <a:noFill/>
          </a:ln>
        </p:spPr>
      </p:sp>
      <p:sp>
        <p:nvSpPr>
          <p:cNvPr id="844" name="Shape 844"/>
          <p:cNvSpPr txBox="1"/>
          <p:nvPr/>
        </p:nvSpPr>
        <p:spPr>
          <a:xfrm>
            <a:off x="1539874" y="208250"/>
            <a:ext cx="6177000" cy="679200"/>
          </a:xfrm>
          <a:prstGeom prst="rect">
            <a:avLst/>
          </a:prstGeom>
          <a:noFill/>
          <a:ln>
            <a:noFill/>
          </a:ln>
        </p:spPr>
        <p:txBody>
          <a:bodyPr lIns="91425" tIns="91425" rIns="91425" bIns="91425" anchor="ctr" anchorCtr="0">
            <a:noAutofit/>
          </a:bodyPr>
          <a:lstStyle/>
          <a:p>
            <a:pPr lvl="0" rtl="0">
              <a:spcBef>
                <a:spcPts val="0"/>
              </a:spcBef>
              <a:buNone/>
            </a:pPr>
            <a:r>
              <a:rPr lang="en" sz="3000">
                <a:solidFill>
                  <a:srgbClr val="434343"/>
                </a:solidFill>
                <a:latin typeface="Roboto"/>
                <a:ea typeface="Roboto"/>
                <a:cs typeface="Roboto"/>
                <a:sym typeface="Roboto"/>
              </a:rPr>
              <a:t>Stick the landing</a:t>
            </a:r>
          </a:p>
        </p:txBody>
      </p:sp>
      <p:sp>
        <p:nvSpPr>
          <p:cNvPr id="845" name="Shape 845"/>
          <p:cNvSpPr txBox="1"/>
          <p:nvPr/>
        </p:nvSpPr>
        <p:spPr>
          <a:xfrm>
            <a:off x="5678500" y="1173700"/>
            <a:ext cx="3381000" cy="3990900"/>
          </a:xfrm>
          <a:prstGeom prst="rect">
            <a:avLst/>
          </a:prstGeom>
          <a:noFill/>
          <a:ln>
            <a:noFill/>
          </a:ln>
        </p:spPr>
        <p:txBody>
          <a:bodyPr lIns="91425" tIns="91425" rIns="91425" bIns="91425" anchor="t" anchorCtr="0">
            <a:noAutofit/>
          </a:bodyPr>
          <a:lstStyle/>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Execute flawlessly and end memorably by reinforcing what you want the viewer to remember (and act on). </a:t>
            </a:r>
          </a:p>
          <a:p>
            <a:pPr lvl="0" rtl="0">
              <a:spcBef>
                <a:spcPts val="0"/>
              </a:spcBef>
              <a:buClr>
                <a:schemeClr val="dk1"/>
              </a:buClr>
              <a:buFont typeface="Arial"/>
              <a:buNone/>
            </a:pPr>
            <a:endParaRPr sz="1200">
              <a:solidFill>
                <a:srgbClr val="222222"/>
              </a:solidFill>
              <a:latin typeface="Roboto"/>
              <a:ea typeface="Roboto"/>
              <a:cs typeface="Roboto"/>
              <a:sym typeface="Roboto"/>
            </a:endParaRPr>
          </a:p>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Too often Six second ads feel rushed at the end, whether it’s trying to stuff in a TV end card, put up a brand logo, or speed their way through your tagline and offer. </a:t>
            </a:r>
          </a:p>
          <a:p>
            <a:pPr lvl="0" rtl="0">
              <a:spcBef>
                <a:spcPts val="0"/>
              </a:spcBef>
              <a:buClr>
                <a:schemeClr val="dk1"/>
              </a:buClr>
              <a:buFont typeface="Arial"/>
              <a:buNone/>
            </a:pPr>
            <a:endParaRPr sz="1200">
              <a:solidFill>
                <a:srgbClr val="222222"/>
              </a:solidFill>
              <a:latin typeface="Roboto"/>
              <a:ea typeface="Roboto"/>
              <a:cs typeface="Roboto"/>
              <a:sym typeface="Roboto"/>
            </a:endParaRPr>
          </a:p>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Stick the landing by leaving the viewer with just one thought, clearly expressed or easy to read, and give it enough time to sink in. That means more than a fraction of a second. </a:t>
            </a:r>
          </a:p>
          <a:p>
            <a:pPr lvl="0" rtl="0">
              <a:spcBef>
                <a:spcPts val="0"/>
              </a:spcBef>
              <a:buClr>
                <a:schemeClr val="dk1"/>
              </a:buClr>
              <a:buFont typeface="Arial"/>
              <a:buNone/>
            </a:pPr>
            <a:endParaRPr sz="1200">
              <a:solidFill>
                <a:srgbClr val="222222"/>
              </a:solidFill>
              <a:latin typeface="Roboto"/>
              <a:ea typeface="Roboto"/>
              <a:cs typeface="Roboto"/>
              <a:sym typeface="Roboto"/>
            </a:endParaRPr>
          </a:p>
          <a:p>
            <a:pPr lvl="0" rtl="0">
              <a:spcBef>
                <a:spcPts val="0"/>
              </a:spcBef>
              <a:buClr>
                <a:schemeClr val="dk1"/>
              </a:buClr>
              <a:buSzPct val="91666"/>
              <a:buFont typeface="Arial"/>
              <a:buNone/>
            </a:pPr>
            <a:r>
              <a:rPr lang="en" sz="1200">
                <a:solidFill>
                  <a:srgbClr val="222222"/>
                </a:solidFill>
                <a:latin typeface="Roboto"/>
                <a:ea typeface="Roboto"/>
                <a:cs typeface="Roboto"/>
                <a:sym typeface="Roboto"/>
              </a:rPr>
              <a:t>Remember it’s better to do less and do it well (especially at the end) than to rush. </a:t>
            </a:r>
          </a:p>
        </p:txBody>
      </p:sp>
      <p:sp>
        <p:nvSpPr>
          <p:cNvPr id="846" name="Shape 846"/>
          <p:cNvSpPr txBox="1"/>
          <p:nvPr/>
        </p:nvSpPr>
        <p:spPr>
          <a:xfrm rot="-5400000">
            <a:off x="821050" y="3772725"/>
            <a:ext cx="1227900" cy="335400"/>
          </a:xfrm>
          <a:prstGeom prst="rect">
            <a:avLst/>
          </a:prstGeom>
          <a:noFill/>
          <a:ln>
            <a:noFill/>
          </a:ln>
        </p:spPr>
        <p:txBody>
          <a:bodyPr lIns="91425" tIns="91425" rIns="91425" bIns="91425" anchor="t" anchorCtr="0">
            <a:noAutofit/>
          </a:bodyPr>
          <a:lstStyle/>
          <a:p>
            <a:pPr lvl="0" rtl="0">
              <a:spcBef>
                <a:spcPts val="0"/>
              </a:spcBef>
              <a:buNone/>
            </a:pPr>
            <a:r>
              <a:rPr lang="en" sz="1000">
                <a:latin typeface="Roboto"/>
                <a:ea typeface="Roboto"/>
                <a:cs typeface="Roboto"/>
                <a:sym typeface="Roboto"/>
              </a:rPr>
              <a:t>examples:</a:t>
            </a:r>
          </a:p>
        </p:txBody>
      </p:sp>
      <p:sp>
        <p:nvSpPr>
          <p:cNvPr id="847" name="Shape 847"/>
          <p:cNvSpPr txBox="1"/>
          <p:nvPr/>
        </p:nvSpPr>
        <p:spPr>
          <a:xfrm>
            <a:off x="1626550" y="2578550"/>
            <a:ext cx="36981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Neutrogena			  Time Warner</a:t>
            </a:r>
          </a:p>
        </p:txBody>
      </p:sp>
      <p:sp>
        <p:nvSpPr>
          <p:cNvPr id="848" name="Shape 848"/>
          <p:cNvSpPr txBox="1"/>
          <p:nvPr/>
        </p:nvSpPr>
        <p:spPr>
          <a:xfrm>
            <a:off x="1629425" y="4326275"/>
            <a:ext cx="3640800" cy="199500"/>
          </a:xfrm>
          <a:prstGeom prst="rect">
            <a:avLst/>
          </a:prstGeom>
          <a:noFill/>
          <a:ln>
            <a:noFill/>
          </a:ln>
        </p:spPr>
        <p:txBody>
          <a:bodyPr lIns="91425" tIns="91425" rIns="91425" bIns="91425" anchor="t" anchorCtr="0">
            <a:noAutofit/>
          </a:bodyPr>
          <a:lstStyle/>
          <a:p>
            <a:pPr lvl="0" rtl="0">
              <a:spcBef>
                <a:spcPts val="0"/>
              </a:spcBef>
              <a:buNone/>
            </a:pPr>
            <a:r>
              <a:rPr lang="en" sz="1200" b="1">
                <a:latin typeface="Roboto"/>
                <a:ea typeface="Roboto"/>
                <a:cs typeface="Roboto"/>
                <a:sym typeface="Roboto"/>
              </a:rPr>
              <a:t>HostGator			  Mountain Dew </a:t>
            </a:r>
          </a:p>
        </p:txBody>
      </p:sp>
      <p:pic>
        <p:nvPicPr>
          <p:cNvPr id="849" name="Shape 849" descr="g_yt_lockup-E5252D_tight.png"/>
          <p:cNvPicPr preferRelativeResize="0"/>
          <p:nvPr/>
        </p:nvPicPr>
        <p:blipFill rotWithShape="1">
          <a:blip r:embed="rId11">
            <a:alphaModFix/>
          </a:blip>
          <a:srcRect/>
          <a:stretch/>
        </p:blipFill>
        <p:spPr>
          <a:xfrm>
            <a:off x="8348625" y="4827079"/>
            <a:ext cx="659250" cy="263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pic>
        <p:nvPicPr>
          <p:cNvPr id="855" name="Shape 855" descr="1L.png"/>
          <p:cNvPicPr preferRelativeResize="0"/>
          <p:nvPr/>
        </p:nvPicPr>
        <p:blipFill>
          <a:blip r:embed="rId3">
            <a:alphaModFix/>
          </a:blip>
          <a:stretch>
            <a:fillRect/>
          </a:stretch>
        </p:blipFill>
        <p:spPr>
          <a:xfrm>
            <a:off x="232615" y="1346640"/>
            <a:ext cx="264359" cy="387525"/>
          </a:xfrm>
          <a:prstGeom prst="rect">
            <a:avLst/>
          </a:prstGeom>
          <a:noFill/>
          <a:ln>
            <a:noFill/>
          </a:ln>
        </p:spPr>
      </p:pic>
      <p:pic>
        <p:nvPicPr>
          <p:cNvPr id="856" name="Shape 856" descr="2L.png"/>
          <p:cNvPicPr preferRelativeResize="0"/>
          <p:nvPr/>
        </p:nvPicPr>
        <p:blipFill rotWithShape="1">
          <a:blip r:embed="rId4">
            <a:alphaModFix/>
          </a:blip>
          <a:srcRect/>
          <a:stretch/>
        </p:blipFill>
        <p:spPr>
          <a:xfrm>
            <a:off x="2009620" y="1346640"/>
            <a:ext cx="264359" cy="387525"/>
          </a:xfrm>
          <a:prstGeom prst="rect">
            <a:avLst/>
          </a:prstGeom>
          <a:noFill/>
          <a:ln>
            <a:noFill/>
          </a:ln>
        </p:spPr>
      </p:pic>
      <p:pic>
        <p:nvPicPr>
          <p:cNvPr id="857" name="Shape 857" descr="3L.png"/>
          <p:cNvPicPr preferRelativeResize="0"/>
          <p:nvPr/>
        </p:nvPicPr>
        <p:blipFill rotWithShape="1">
          <a:blip r:embed="rId5">
            <a:alphaModFix/>
          </a:blip>
          <a:srcRect/>
          <a:stretch/>
        </p:blipFill>
        <p:spPr>
          <a:xfrm>
            <a:off x="3750744" y="1346640"/>
            <a:ext cx="264359" cy="387525"/>
          </a:xfrm>
          <a:prstGeom prst="rect">
            <a:avLst/>
          </a:prstGeom>
          <a:noFill/>
          <a:ln>
            <a:noFill/>
          </a:ln>
        </p:spPr>
      </p:pic>
      <p:pic>
        <p:nvPicPr>
          <p:cNvPr id="858" name="Shape 858" descr="4L.png"/>
          <p:cNvPicPr preferRelativeResize="0"/>
          <p:nvPr/>
        </p:nvPicPr>
        <p:blipFill rotWithShape="1">
          <a:blip r:embed="rId6">
            <a:alphaModFix/>
          </a:blip>
          <a:srcRect/>
          <a:stretch/>
        </p:blipFill>
        <p:spPr>
          <a:xfrm>
            <a:off x="5512651" y="1346640"/>
            <a:ext cx="264359" cy="387525"/>
          </a:xfrm>
          <a:prstGeom prst="rect">
            <a:avLst/>
          </a:prstGeom>
          <a:noFill/>
          <a:ln>
            <a:noFill/>
          </a:ln>
        </p:spPr>
      </p:pic>
      <p:pic>
        <p:nvPicPr>
          <p:cNvPr id="859" name="Shape 859" descr="5L.png"/>
          <p:cNvPicPr preferRelativeResize="0"/>
          <p:nvPr/>
        </p:nvPicPr>
        <p:blipFill rotWithShape="1">
          <a:blip r:embed="rId7">
            <a:alphaModFix/>
          </a:blip>
          <a:srcRect/>
          <a:stretch/>
        </p:blipFill>
        <p:spPr>
          <a:xfrm>
            <a:off x="7235421" y="1346640"/>
            <a:ext cx="264359" cy="387525"/>
          </a:xfrm>
          <a:prstGeom prst="rect">
            <a:avLst/>
          </a:prstGeom>
          <a:noFill/>
          <a:ln>
            <a:noFill/>
          </a:ln>
        </p:spPr>
      </p:pic>
      <p:sp>
        <p:nvSpPr>
          <p:cNvPr id="860" name="Shape 860"/>
          <p:cNvSpPr/>
          <p:nvPr/>
        </p:nvSpPr>
        <p:spPr>
          <a:xfrm>
            <a:off x="1936362" y="2776024"/>
            <a:ext cx="1782000" cy="2310900"/>
          </a:xfrm>
          <a:prstGeom prst="rect">
            <a:avLst/>
          </a:prstGeom>
          <a:noFill/>
          <a:ln>
            <a:noFill/>
          </a:ln>
        </p:spPr>
        <p:txBody>
          <a:bodyPr lIns="91425" tIns="91425" rIns="91425" bIns="91425" anchor="t" anchorCtr="0">
            <a:noAutofit/>
          </a:bodyPr>
          <a:lstStyle/>
          <a:p>
            <a:pPr lvl="0" rtl="0">
              <a:spcBef>
                <a:spcPts val="0"/>
              </a:spcBef>
              <a:buClr>
                <a:schemeClr val="dk1"/>
              </a:buClr>
              <a:buSzPct val="122222"/>
              <a:buFont typeface="Arial"/>
              <a:buNone/>
            </a:pPr>
            <a:r>
              <a:rPr lang="en" sz="900">
                <a:solidFill>
                  <a:srgbClr val="666666"/>
                </a:solidFill>
                <a:latin typeface="Roboto"/>
                <a:ea typeface="Roboto"/>
                <a:cs typeface="Roboto"/>
                <a:sym typeface="Roboto"/>
              </a:rPr>
              <a:t>Six second ads are user friendly but it’s still important to establish the ad to the viewer. This can mean having a striking visual focus at the start, having a single subject, or giving a signal that the viewer is now in the brand’s space.</a:t>
            </a:r>
          </a:p>
          <a:p>
            <a:pPr lvl="0" rtl="0">
              <a:spcBef>
                <a:spcPts val="0"/>
              </a:spcBef>
              <a:buClr>
                <a:schemeClr val="dk1"/>
              </a:buClr>
              <a:buFont typeface="Arial"/>
              <a:buNone/>
            </a:pPr>
            <a:endParaRPr sz="900">
              <a:solidFill>
                <a:srgbClr val="666666"/>
              </a:solidFill>
              <a:latin typeface="Roboto"/>
              <a:ea typeface="Roboto"/>
              <a:cs typeface="Roboto"/>
              <a:sym typeface="Roboto"/>
            </a:endParaRPr>
          </a:p>
          <a:p>
            <a:pPr lvl="0" rtl="0">
              <a:spcBef>
                <a:spcPts val="0"/>
              </a:spcBef>
              <a:buClr>
                <a:schemeClr val="dk1"/>
              </a:buClr>
              <a:buSzPct val="122222"/>
              <a:buFont typeface="Arial"/>
              <a:buNone/>
            </a:pPr>
            <a:r>
              <a:rPr lang="en" sz="900">
                <a:solidFill>
                  <a:srgbClr val="666666"/>
                </a:solidFill>
                <a:latin typeface="Roboto"/>
                <a:ea typeface="Roboto"/>
                <a:cs typeface="Roboto"/>
                <a:sym typeface="Roboto"/>
              </a:rPr>
              <a:t>Don’t include information that is critical to understanding your ad in the first few moments. </a:t>
            </a:r>
          </a:p>
        </p:txBody>
      </p:sp>
      <p:sp>
        <p:nvSpPr>
          <p:cNvPr id="861" name="Shape 861"/>
          <p:cNvSpPr/>
          <p:nvPr/>
        </p:nvSpPr>
        <p:spPr>
          <a:xfrm>
            <a:off x="3696900" y="2776099"/>
            <a:ext cx="1744200" cy="2310900"/>
          </a:xfrm>
          <a:prstGeom prst="rect">
            <a:avLst/>
          </a:prstGeom>
          <a:noFill/>
          <a:ln>
            <a:noFill/>
          </a:ln>
        </p:spPr>
        <p:txBody>
          <a:bodyPr lIns="91425" tIns="91425" rIns="91425" bIns="91425" anchor="t" anchorCtr="0">
            <a:noAutofit/>
          </a:bodyPr>
          <a:lstStyle/>
          <a:p>
            <a:pPr lvl="0" rtl="0">
              <a:spcBef>
                <a:spcPts val="0"/>
              </a:spcBef>
              <a:buClr>
                <a:schemeClr val="dk1"/>
              </a:buClr>
              <a:buSzPct val="122222"/>
              <a:buFont typeface="Arial"/>
              <a:buNone/>
            </a:pPr>
            <a:r>
              <a:rPr lang="en" sz="900">
                <a:solidFill>
                  <a:srgbClr val="666666"/>
                </a:solidFill>
                <a:latin typeface="Roboto"/>
                <a:ea typeface="Roboto"/>
                <a:cs typeface="Roboto"/>
                <a:sym typeface="Roboto"/>
              </a:rPr>
              <a:t>Think of Six second ads as a set of 3-5+, not just a single unit you expect to accomplish everything. Try breaking the story into different chapters or go deep on different facets.</a:t>
            </a:r>
          </a:p>
          <a:p>
            <a:pPr lvl="0" rtl="0">
              <a:spcBef>
                <a:spcPts val="0"/>
              </a:spcBef>
              <a:buClr>
                <a:schemeClr val="dk1"/>
              </a:buClr>
              <a:buFont typeface="Arial"/>
              <a:buNone/>
            </a:pPr>
            <a:endParaRPr sz="900">
              <a:solidFill>
                <a:srgbClr val="666666"/>
              </a:solidFill>
              <a:latin typeface="Roboto"/>
              <a:ea typeface="Roboto"/>
              <a:cs typeface="Roboto"/>
              <a:sym typeface="Roboto"/>
            </a:endParaRPr>
          </a:p>
          <a:p>
            <a:pPr lvl="0" rtl="0">
              <a:spcBef>
                <a:spcPts val="0"/>
              </a:spcBef>
              <a:buClr>
                <a:schemeClr val="dk1"/>
              </a:buClr>
              <a:buSzPct val="122222"/>
              <a:buFont typeface="Arial"/>
              <a:buNone/>
            </a:pPr>
            <a:r>
              <a:rPr lang="en" sz="900">
                <a:solidFill>
                  <a:srgbClr val="666666"/>
                </a:solidFill>
                <a:latin typeface="Roboto"/>
                <a:ea typeface="Roboto"/>
                <a:cs typeface="Roboto"/>
                <a:sym typeface="Roboto"/>
              </a:rPr>
              <a:t>They are little touches that add up. Go beyond one unit and use other formats alongside to extend, amplify, or echo.</a:t>
            </a:r>
          </a:p>
        </p:txBody>
      </p:sp>
      <p:sp>
        <p:nvSpPr>
          <p:cNvPr id="862" name="Shape 862"/>
          <p:cNvSpPr/>
          <p:nvPr/>
        </p:nvSpPr>
        <p:spPr>
          <a:xfrm>
            <a:off x="180225" y="2776024"/>
            <a:ext cx="1702500" cy="2310900"/>
          </a:xfrm>
          <a:prstGeom prst="rect">
            <a:avLst/>
          </a:prstGeom>
          <a:noFill/>
          <a:ln>
            <a:noFill/>
          </a:ln>
        </p:spPr>
        <p:txBody>
          <a:bodyPr lIns="91425" tIns="91425" rIns="91425" bIns="91425" anchor="t" anchorCtr="0">
            <a:noAutofit/>
          </a:bodyPr>
          <a:lstStyle/>
          <a:p>
            <a:pPr lvl="0" rtl="0">
              <a:spcBef>
                <a:spcPts val="0"/>
              </a:spcBef>
              <a:buClr>
                <a:schemeClr val="dk1"/>
              </a:buClr>
              <a:buSzPct val="122222"/>
              <a:buFont typeface="Arial"/>
              <a:buNone/>
            </a:pPr>
            <a:r>
              <a:rPr lang="en" sz="900">
                <a:solidFill>
                  <a:srgbClr val="666666"/>
                </a:solidFill>
                <a:latin typeface="Roboto"/>
                <a:ea typeface="Roboto"/>
                <a:cs typeface="Roboto"/>
                <a:sym typeface="Roboto"/>
              </a:rPr>
              <a:t>Focus on one purpose for your ad and then deliver on that. Don’t be tempted to balance bits like you do in a :30. </a:t>
            </a:r>
          </a:p>
          <a:p>
            <a:pPr lvl="0" rtl="0">
              <a:spcBef>
                <a:spcPts val="0"/>
              </a:spcBef>
              <a:buClr>
                <a:schemeClr val="dk1"/>
              </a:buClr>
              <a:buFont typeface="Arial"/>
              <a:buNone/>
            </a:pPr>
            <a:endParaRPr sz="900">
              <a:solidFill>
                <a:srgbClr val="666666"/>
              </a:solidFill>
              <a:latin typeface="Roboto"/>
              <a:ea typeface="Roboto"/>
              <a:cs typeface="Roboto"/>
              <a:sym typeface="Roboto"/>
            </a:endParaRPr>
          </a:p>
          <a:p>
            <a:pPr lvl="0" rtl="0">
              <a:spcBef>
                <a:spcPts val="0"/>
              </a:spcBef>
              <a:buNone/>
            </a:pPr>
            <a:r>
              <a:rPr lang="en" sz="900">
                <a:solidFill>
                  <a:srgbClr val="666666"/>
                </a:solidFill>
                <a:latin typeface="Roboto"/>
                <a:ea typeface="Roboto"/>
                <a:cs typeface="Roboto"/>
                <a:sym typeface="Roboto"/>
              </a:rPr>
              <a:t>The shorter the time, the greater the focus. So pick one thing to do really well and then give that the focus and air time it needs to deliver. </a:t>
            </a:r>
          </a:p>
        </p:txBody>
      </p:sp>
      <p:sp>
        <p:nvSpPr>
          <p:cNvPr id="863" name="Shape 863"/>
          <p:cNvSpPr/>
          <p:nvPr/>
        </p:nvSpPr>
        <p:spPr>
          <a:xfrm>
            <a:off x="5441100" y="2776099"/>
            <a:ext cx="1744200" cy="2310900"/>
          </a:xfrm>
          <a:prstGeom prst="rect">
            <a:avLst/>
          </a:prstGeom>
          <a:noFill/>
          <a:ln>
            <a:noFill/>
          </a:ln>
        </p:spPr>
        <p:txBody>
          <a:bodyPr lIns="91425" tIns="91425" rIns="91425" bIns="91425" anchor="t" anchorCtr="0">
            <a:noAutofit/>
          </a:bodyPr>
          <a:lstStyle/>
          <a:p>
            <a:pPr lvl="0" rtl="0">
              <a:spcBef>
                <a:spcPts val="0"/>
              </a:spcBef>
              <a:buNone/>
            </a:pPr>
            <a:r>
              <a:rPr lang="en" sz="900">
                <a:solidFill>
                  <a:srgbClr val="666666"/>
                </a:solidFill>
                <a:latin typeface="Roboto"/>
                <a:ea typeface="Roboto"/>
                <a:cs typeface="Roboto"/>
                <a:sym typeface="Roboto"/>
              </a:rPr>
              <a:t>Look beyond the 30 second creative for inspiration. Six second ads can be a great amplification of a print ad or other awareness media, with simple visuals and a striking headline with music. </a:t>
            </a:r>
          </a:p>
          <a:p>
            <a:pPr lvl="0" rtl="0">
              <a:spcBef>
                <a:spcPts val="0"/>
              </a:spcBef>
              <a:buNone/>
            </a:pPr>
            <a:endParaRPr sz="900">
              <a:solidFill>
                <a:srgbClr val="666666"/>
              </a:solidFill>
              <a:latin typeface="Roboto"/>
              <a:ea typeface="Roboto"/>
              <a:cs typeface="Roboto"/>
              <a:sym typeface="Roboto"/>
            </a:endParaRPr>
          </a:p>
          <a:p>
            <a:pPr lvl="0" rtl="0">
              <a:spcBef>
                <a:spcPts val="0"/>
              </a:spcBef>
              <a:buNone/>
            </a:pPr>
            <a:r>
              <a:rPr lang="en" sz="900">
                <a:solidFill>
                  <a:srgbClr val="666666"/>
                </a:solidFill>
                <a:latin typeface="Roboto"/>
                <a:ea typeface="Roboto"/>
                <a:cs typeface="Roboto"/>
                <a:sym typeface="Roboto"/>
              </a:rPr>
              <a:t>Use a concept built on or leveraging print &amp; other media ideas instead of a complex story that struggles to cram everything into 6 seconds.</a:t>
            </a:r>
          </a:p>
        </p:txBody>
      </p:sp>
      <p:sp>
        <p:nvSpPr>
          <p:cNvPr id="864" name="Shape 864"/>
          <p:cNvSpPr/>
          <p:nvPr/>
        </p:nvSpPr>
        <p:spPr>
          <a:xfrm>
            <a:off x="7195900" y="2775975"/>
            <a:ext cx="1744200" cy="2310900"/>
          </a:xfrm>
          <a:prstGeom prst="rect">
            <a:avLst/>
          </a:prstGeom>
          <a:noFill/>
          <a:ln>
            <a:noFill/>
          </a:ln>
        </p:spPr>
        <p:txBody>
          <a:bodyPr lIns="91425" tIns="91425" rIns="91425" bIns="91425" anchor="t" anchorCtr="0">
            <a:noAutofit/>
          </a:bodyPr>
          <a:lstStyle/>
          <a:p>
            <a:pPr lvl="0" rtl="0">
              <a:spcBef>
                <a:spcPts val="0"/>
              </a:spcBef>
              <a:buNone/>
            </a:pPr>
            <a:r>
              <a:rPr lang="en" sz="900">
                <a:solidFill>
                  <a:srgbClr val="666666"/>
                </a:solidFill>
                <a:latin typeface="Roboto"/>
                <a:ea typeface="Roboto"/>
                <a:cs typeface="Roboto"/>
                <a:sym typeface="Roboto"/>
              </a:rPr>
              <a:t>Execute flawlessly by reinforcing what you want the viewer to act on and remember. Too often Six second ads feel rushed at the end with logos, end cards, or taglines.</a:t>
            </a:r>
          </a:p>
          <a:p>
            <a:pPr lvl="0" rtl="0">
              <a:spcBef>
                <a:spcPts val="0"/>
              </a:spcBef>
              <a:buNone/>
            </a:pPr>
            <a:endParaRPr sz="900">
              <a:solidFill>
                <a:srgbClr val="666666"/>
              </a:solidFill>
              <a:latin typeface="Roboto"/>
              <a:ea typeface="Roboto"/>
              <a:cs typeface="Roboto"/>
              <a:sym typeface="Roboto"/>
            </a:endParaRPr>
          </a:p>
          <a:p>
            <a:pPr lvl="0" rtl="0">
              <a:spcBef>
                <a:spcPts val="0"/>
              </a:spcBef>
              <a:buNone/>
            </a:pPr>
            <a:r>
              <a:rPr lang="en" sz="900">
                <a:solidFill>
                  <a:srgbClr val="666666"/>
                </a:solidFill>
                <a:latin typeface="Roboto"/>
                <a:ea typeface="Roboto"/>
                <a:cs typeface="Roboto"/>
                <a:sym typeface="Roboto"/>
              </a:rPr>
              <a:t>Leave the viewer with just one thought that is clearly expressed, with enough time to sink in. Remember it’s better to do less and do it well than to rush. </a:t>
            </a:r>
          </a:p>
        </p:txBody>
      </p:sp>
      <p:sp>
        <p:nvSpPr>
          <p:cNvPr id="865" name="Shape 865"/>
          <p:cNvSpPr txBox="1"/>
          <p:nvPr/>
        </p:nvSpPr>
        <p:spPr>
          <a:xfrm>
            <a:off x="385025" y="218725"/>
            <a:ext cx="7177500" cy="679200"/>
          </a:xfrm>
          <a:prstGeom prst="rect">
            <a:avLst/>
          </a:prstGeom>
          <a:noFill/>
          <a:ln>
            <a:noFill/>
          </a:ln>
        </p:spPr>
        <p:txBody>
          <a:bodyPr lIns="91425" tIns="91425" rIns="91425" bIns="91425" anchor="ctr" anchorCtr="0">
            <a:noAutofit/>
          </a:bodyPr>
          <a:lstStyle/>
          <a:p>
            <a:pPr lvl="0" rtl="0">
              <a:spcBef>
                <a:spcPts val="0"/>
              </a:spcBef>
              <a:buNone/>
            </a:pPr>
            <a:r>
              <a:rPr lang="en" sz="3000">
                <a:solidFill>
                  <a:srgbClr val="434343"/>
                </a:solidFill>
                <a:latin typeface="Roboto"/>
                <a:ea typeface="Roboto"/>
                <a:cs typeface="Roboto"/>
                <a:sym typeface="Roboto"/>
              </a:rPr>
              <a:t>Six Second Creative Insights</a:t>
            </a:r>
          </a:p>
        </p:txBody>
      </p:sp>
      <p:sp>
        <p:nvSpPr>
          <p:cNvPr id="866" name="Shape 866"/>
          <p:cNvSpPr txBox="1"/>
          <p:nvPr/>
        </p:nvSpPr>
        <p:spPr>
          <a:xfrm>
            <a:off x="425018" y="1336040"/>
            <a:ext cx="1363500" cy="502200"/>
          </a:xfrm>
          <a:prstGeom prst="rect">
            <a:avLst/>
          </a:prstGeom>
          <a:noFill/>
          <a:ln>
            <a:noFill/>
          </a:ln>
        </p:spPr>
        <p:txBody>
          <a:bodyPr lIns="91425" tIns="91425" rIns="91425" bIns="91425" anchor="t" anchorCtr="0">
            <a:noAutofit/>
          </a:bodyPr>
          <a:lstStyle/>
          <a:p>
            <a:pPr lvl="0" rtl="0">
              <a:spcBef>
                <a:spcPts val="0"/>
              </a:spcBef>
              <a:spcAft>
                <a:spcPts val="1000"/>
              </a:spcAft>
              <a:buNone/>
            </a:pPr>
            <a:r>
              <a:rPr lang="en" sz="1000">
                <a:solidFill>
                  <a:srgbClr val="434343"/>
                </a:solidFill>
                <a:latin typeface="Roboto"/>
                <a:ea typeface="Roboto"/>
                <a:cs typeface="Roboto"/>
                <a:sym typeface="Roboto"/>
              </a:rPr>
              <a:t>Focus, Focus, Focus</a:t>
            </a:r>
          </a:p>
        </p:txBody>
      </p:sp>
      <p:sp>
        <p:nvSpPr>
          <p:cNvPr id="867" name="Shape 867"/>
          <p:cNvSpPr txBox="1"/>
          <p:nvPr/>
        </p:nvSpPr>
        <p:spPr>
          <a:xfrm>
            <a:off x="2232434" y="1346640"/>
            <a:ext cx="1363499" cy="502200"/>
          </a:xfrm>
          <a:prstGeom prst="rect">
            <a:avLst/>
          </a:prstGeom>
          <a:noFill/>
          <a:ln>
            <a:noFill/>
          </a:ln>
        </p:spPr>
        <p:txBody>
          <a:bodyPr lIns="91425" tIns="91425" rIns="91425" bIns="91425" anchor="t" anchorCtr="0">
            <a:noAutofit/>
          </a:bodyPr>
          <a:lstStyle/>
          <a:p>
            <a:pPr lvl="0" rtl="0">
              <a:spcBef>
                <a:spcPts val="0"/>
              </a:spcBef>
              <a:spcAft>
                <a:spcPts val="1000"/>
              </a:spcAft>
              <a:buNone/>
            </a:pPr>
            <a:r>
              <a:rPr lang="en" sz="1000">
                <a:solidFill>
                  <a:srgbClr val="434343"/>
                </a:solidFill>
                <a:latin typeface="Roboto"/>
                <a:ea typeface="Roboto"/>
                <a:cs typeface="Roboto"/>
                <a:sym typeface="Roboto"/>
              </a:rPr>
              <a:t>Establish the ad</a:t>
            </a:r>
          </a:p>
        </p:txBody>
      </p:sp>
      <p:sp>
        <p:nvSpPr>
          <p:cNvPr id="868" name="Shape 868"/>
          <p:cNvSpPr txBox="1"/>
          <p:nvPr/>
        </p:nvSpPr>
        <p:spPr>
          <a:xfrm>
            <a:off x="3956125" y="1336050"/>
            <a:ext cx="1521000" cy="502200"/>
          </a:xfrm>
          <a:prstGeom prst="rect">
            <a:avLst/>
          </a:prstGeom>
          <a:noFill/>
          <a:ln>
            <a:noFill/>
          </a:ln>
        </p:spPr>
        <p:txBody>
          <a:bodyPr lIns="91425" tIns="91425" rIns="91425" bIns="91425" anchor="b" anchorCtr="0">
            <a:noAutofit/>
          </a:bodyPr>
          <a:lstStyle/>
          <a:p>
            <a:pPr lvl="0" rtl="0">
              <a:spcBef>
                <a:spcPts val="0"/>
              </a:spcBef>
              <a:spcAft>
                <a:spcPts val="1000"/>
              </a:spcAft>
              <a:buNone/>
            </a:pPr>
            <a:r>
              <a:rPr lang="en" sz="1000">
                <a:solidFill>
                  <a:srgbClr val="434343"/>
                </a:solidFill>
                <a:latin typeface="Roboto"/>
                <a:ea typeface="Roboto"/>
                <a:cs typeface="Roboto"/>
                <a:sym typeface="Roboto"/>
              </a:rPr>
              <a:t>A flock of Bumpers</a:t>
            </a:r>
          </a:p>
        </p:txBody>
      </p:sp>
      <p:sp>
        <p:nvSpPr>
          <p:cNvPr id="869" name="Shape 869"/>
          <p:cNvSpPr txBox="1"/>
          <p:nvPr/>
        </p:nvSpPr>
        <p:spPr>
          <a:xfrm>
            <a:off x="5759182" y="1336040"/>
            <a:ext cx="1363499" cy="502200"/>
          </a:xfrm>
          <a:prstGeom prst="rect">
            <a:avLst/>
          </a:prstGeom>
          <a:noFill/>
          <a:ln>
            <a:noFill/>
          </a:ln>
        </p:spPr>
        <p:txBody>
          <a:bodyPr lIns="91425" tIns="91425" rIns="91425" bIns="91425" anchor="b" anchorCtr="0">
            <a:noAutofit/>
          </a:bodyPr>
          <a:lstStyle/>
          <a:p>
            <a:pPr lvl="0" rtl="0">
              <a:spcBef>
                <a:spcPts val="0"/>
              </a:spcBef>
              <a:spcAft>
                <a:spcPts val="1000"/>
              </a:spcAft>
              <a:buNone/>
            </a:pPr>
            <a:r>
              <a:rPr lang="en" sz="1000">
                <a:solidFill>
                  <a:srgbClr val="434343"/>
                </a:solidFill>
                <a:latin typeface="Roboto"/>
                <a:ea typeface="Roboto"/>
                <a:cs typeface="Roboto"/>
                <a:sym typeface="Roboto"/>
              </a:rPr>
              <a:t>Think outside the :30</a:t>
            </a:r>
          </a:p>
        </p:txBody>
      </p:sp>
      <p:sp>
        <p:nvSpPr>
          <p:cNvPr id="870" name="Shape 870"/>
          <p:cNvSpPr txBox="1"/>
          <p:nvPr/>
        </p:nvSpPr>
        <p:spPr>
          <a:xfrm>
            <a:off x="7459557" y="1336040"/>
            <a:ext cx="1363500" cy="502200"/>
          </a:xfrm>
          <a:prstGeom prst="rect">
            <a:avLst/>
          </a:prstGeom>
          <a:noFill/>
          <a:ln>
            <a:noFill/>
          </a:ln>
        </p:spPr>
        <p:txBody>
          <a:bodyPr lIns="91425" tIns="91425" rIns="91425" bIns="91425" anchor="b" anchorCtr="0">
            <a:noAutofit/>
          </a:bodyPr>
          <a:lstStyle/>
          <a:p>
            <a:pPr lvl="0" rtl="0">
              <a:spcBef>
                <a:spcPts val="0"/>
              </a:spcBef>
              <a:spcAft>
                <a:spcPts val="1000"/>
              </a:spcAft>
              <a:buNone/>
            </a:pPr>
            <a:r>
              <a:rPr lang="en" sz="1000">
                <a:solidFill>
                  <a:srgbClr val="434343"/>
                </a:solidFill>
                <a:latin typeface="Roboto"/>
                <a:ea typeface="Roboto"/>
                <a:cs typeface="Roboto"/>
                <a:sym typeface="Roboto"/>
              </a:rPr>
              <a:t>Stick the landing</a:t>
            </a:r>
          </a:p>
        </p:txBody>
      </p:sp>
      <p:sp>
        <p:nvSpPr>
          <p:cNvPr id="871" name="Shape 871"/>
          <p:cNvSpPr txBox="1"/>
          <p:nvPr/>
        </p:nvSpPr>
        <p:spPr>
          <a:xfrm>
            <a:off x="387625" y="713950"/>
            <a:ext cx="5913900" cy="339600"/>
          </a:xfrm>
          <a:prstGeom prst="rect">
            <a:avLst/>
          </a:prstGeom>
          <a:noFill/>
          <a:ln>
            <a:noFill/>
          </a:ln>
        </p:spPr>
        <p:txBody>
          <a:bodyPr lIns="91425" tIns="91425" rIns="91425" bIns="91425" anchor="t" anchorCtr="0">
            <a:noAutofit/>
          </a:bodyPr>
          <a:lstStyle/>
          <a:p>
            <a:pPr lvl="0" rtl="0">
              <a:spcBef>
                <a:spcPts val="0"/>
              </a:spcBef>
              <a:buNone/>
            </a:pPr>
            <a:r>
              <a:rPr lang="en">
                <a:solidFill>
                  <a:srgbClr val="999999"/>
                </a:solidFill>
                <a:latin typeface="Roboto"/>
                <a:ea typeface="Roboto"/>
                <a:cs typeface="Roboto"/>
                <a:sym typeface="Roboto"/>
              </a:rPr>
              <a:t>Lessons Learned from Six Second Ads</a:t>
            </a:r>
          </a:p>
        </p:txBody>
      </p:sp>
      <p:sp>
        <p:nvSpPr>
          <p:cNvPr id="872" name="Shape 872" title="Welcome 05 Web">
            <a:hlinkClick r:id="rId8"/>
          </p:cNvPr>
          <p:cNvSpPr/>
          <p:nvPr/>
        </p:nvSpPr>
        <p:spPr>
          <a:xfrm>
            <a:off x="425020" y="1844125"/>
            <a:ext cx="1122404" cy="841799"/>
          </a:xfrm>
          <a:prstGeom prst="rect">
            <a:avLst/>
          </a:prstGeom>
          <a:blipFill>
            <a:blip r:embed="rId9">
              <a:alphaModFix/>
            </a:blip>
            <a:stretch>
              <a:fillRect/>
            </a:stretch>
          </a:blipFill>
          <a:ln>
            <a:noFill/>
          </a:ln>
        </p:spPr>
      </p:sp>
      <p:sp>
        <p:nvSpPr>
          <p:cNvPr id="873" name="Shape 873" descr="Worry about the meeting, not your pits. #StressTest" title="Secret Deodorant | Namaste | #StressTest | Canada">
            <a:hlinkClick r:id="rId10"/>
          </p:cNvPr>
          <p:cNvSpPr/>
          <p:nvPr/>
        </p:nvSpPr>
        <p:spPr>
          <a:xfrm>
            <a:off x="2232412" y="1832087"/>
            <a:ext cx="1154499" cy="865874"/>
          </a:xfrm>
          <a:prstGeom prst="rect">
            <a:avLst/>
          </a:prstGeom>
          <a:blipFill>
            <a:blip r:embed="rId11">
              <a:alphaModFix/>
            </a:blip>
            <a:stretch>
              <a:fillRect/>
            </a:stretch>
          </a:blipFill>
          <a:ln>
            <a:noFill/>
          </a:ln>
        </p:spPr>
      </p:sp>
      <p:sp>
        <p:nvSpPr>
          <p:cNvPr id="874" name="Shape 874" descr="Frank Matano ha aperto ufficialmente la stagione della caccia ai microbi. Forse.  Andate su www.iltombolone.it e cercate le cartelle fortunate! Il 5 gennaio a Napoli Frank vi aspetta per l'estrazione dei numeri de #IlTombolone. Seguite l'estrazione dei numeri de #IlTombolone il 5 gennaio alle 20:30! Frank Matano vi aspetta in piazza Dante a Napoli o in diretta live sulle pagine Facebook di Twix e M&amp;M’s e sul nostro sito www.iltombolone.it." title="#IlTombolone - 61 IL CACCIATORE">
            <a:hlinkClick r:id="rId12"/>
          </p:cNvPr>
          <p:cNvSpPr/>
          <p:nvPr/>
        </p:nvSpPr>
        <p:spPr>
          <a:xfrm>
            <a:off x="3750750" y="1844120"/>
            <a:ext cx="752332" cy="564249"/>
          </a:xfrm>
          <a:prstGeom prst="rect">
            <a:avLst/>
          </a:prstGeom>
          <a:blipFill>
            <a:blip r:embed="rId13">
              <a:alphaModFix/>
            </a:blip>
            <a:stretch>
              <a:fillRect/>
            </a:stretch>
          </a:blipFill>
          <a:ln>
            <a:noFill/>
          </a:ln>
        </p:spPr>
      </p:sp>
      <p:sp>
        <p:nvSpPr>
          <p:cNvPr id="875" name="Shape 875" descr="Sicuri di essere pronti per il matrimonio? Andate su www.iltombolone.it e cercate le cartelle fortunate! Il 5 gennaio a Napoli Frank Matano vi aspetta per l'estrazione dei numeri de #IlTombolone. Seguite l'estrazione dei numeri de #IlTombolone il 5 gennaio alle 20:30! Frank Matano vi aspetta in piazza Dante a Napoli o in diretta live sulle pagine Facebook di Twix e M&amp;M’s e sul nostro sito www.iltombolone.it." title="#IlTombolone - 63 LA SPOSA">
            <a:hlinkClick r:id="rId14"/>
          </p:cNvPr>
          <p:cNvSpPr/>
          <p:nvPr/>
        </p:nvSpPr>
        <p:spPr>
          <a:xfrm>
            <a:off x="4071900" y="2266593"/>
            <a:ext cx="577575" cy="433180"/>
          </a:xfrm>
          <a:prstGeom prst="rect">
            <a:avLst/>
          </a:prstGeom>
          <a:blipFill>
            <a:blip r:embed="rId15">
              <a:alphaModFix/>
            </a:blip>
            <a:stretch>
              <a:fillRect/>
            </a:stretch>
          </a:blipFill>
          <a:ln>
            <a:noFill/>
          </a:ln>
        </p:spPr>
      </p:sp>
      <p:sp>
        <p:nvSpPr>
          <p:cNvPr id="876" name="Shape 876" descr="Nella Smorfia napoletana il 5 è la mano. Frank Matano non lo dimenticherà facilmente. Andate su www.iltombolone.it e cercate le cartelle fortunate!  Seguite l'estrazione dei numeri de #IlTombolone il 5 gennaio alle 20:30! Frank Matano vi aspetta in piazza Dante a Napoli o in diretta live sulle pagine Facebook di Twix e M&amp;M’s e sul nostro sito www.iltombolone.it." title="#IlTombolone - 5 LA MANO">
            <a:hlinkClick r:id="rId16"/>
          </p:cNvPr>
          <p:cNvSpPr/>
          <p:nvPr/>
        </p:nvSpPr>
        <p:spPr>
          <a:xfrm>
            <a:off x="4577344" y="1954244"/>
            <a:ext cx="669600" cy="502200"/>
          </a:xfrm>
          <a:prstGeom prst="rect">
            <a:avLst/>
          </a:prstGeom>
          <a:blipFill>
            <a:blip r:embed="rId17">
              <a:alphaModFix/>
            </a:blip>
            <a:stretch>
              <a:fillRect/>
            </a:stretch>
          </a:blipFill>
          <a:ln>
            <a:noFill/>
          </a:ln>
        </p:spPr>
      </p:sp>
      <p:sp>
        <p:nvSpPr>
          <p:cNvPr id="877" name="Shape 877" title="A New Day 100">
            <a:hlinkClick r:id="rId18"/>
          </p:cNvPr>
          <p:cNvSpPr/>
          <p:nvPr/>
        </p:nvSpPr>
        <p:spPr>
          <a:xfrm>
            <a:off x="7435875" y="1808043"/>
            <a:ext cx="1154475" cy="865855"/>
          </a:xfrm>
          <a:prstGeom prst="rect">
            <a:avLst/>
          </a:prstGeom>
          <a:blipFill>
            <a:blip r:embed="rId19">
              <a:alphaModFix/>
            </a:blip>
            <a:stretch>
              <a:fillRect/>
            </a:stretch>
          </a:blipFill>
          <a:ln>
            <a:noFill/>
          </a:ln>
        </p:spPr>
      </p:sp>
      <p:sp>
        <p:nvSpPr>
          <p:cNvPr id="878" name="Shape 878" title="Nuevas Cerealitas Dulces">
            <a:hlinkClick r:id="rId20"/>
          </p:cNvPr>
          <p:cNvSpPr/>
          <p:nvPr/>
        </p:nvSpPr>
        <p:spPr>
          <a:xfrm>
            <a:off x="5758971" y="1808046"/>
            <a:ext cx="1154474" cy="865847"/>
          </a:xfrm>
          <a:prstGeom prst="rect">
            <a:avLst/>
          </a:prstGeom>
          <a:blipFill>
            <a:blip r:embed="rId21">
              <a:alphaModFix/>
            </a:blip>
            <a:stretch>
              <a:fillRect/>
            </a:stretch>
          </a:blipFill>
          <a:ln>
            <a:noFill/>
          </a:ln>
        </p:spPr>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olutions Team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Global Master">
  <a:themeElements>
    <a:clrScheme name="Simple Light">
      <a:dk1>
        <a:srgbClr val="212121"/>
      </a:dk1>
      <a:lt1>
        <a:srgbClr val="FFFFFF"/>
      </a:lt1>
      <a:dk2>
        <a:srgbClr val="757575"/>
      </a:dk2>
      <a:lt2>
        <a:srgbClr val="EEEEEE"/>
      </a:lt2>
      <a:accent1>
        <a:srgbClr val="595959"/>
      </a:accent1>
      <a:accent2>
        <a:srgbClr val="000000"/>
      </a:accent2>
      <a:accent3>
        <a:srgbClr val="78909C"/>
      </a:accent3>
      <a:accent4>
        <a:srgbClr val="FF49E8"/>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837</Words>
  <Application>Microsoft Macintosh PowerPoint</Application>
  <PresentationFormat>On-screen Show (16:9)</PresentationFormat>
  <Paragraphs>119</Paragraphs>
  <Slides>9</Slides>
  <Notes>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9</vt:i4>
      </vt:variant>
    </vt:vector>
  </HeadingPairs>
  <TitlesOfParts>
    <vt:vector size="18" baseType="lpstr">
      <vt:lpstr>Calibri</vt:lpstr>
      <vt:lpstr>Helvetica Neue</vt:lpstr>
      <vt:lpstr>Open Sans</vt:lpstr>
      <vt:lpstr>Roboto</vt:lpstr>
      <vt:lpstr>Arial</vt:lpstr>
      <vt:lpstr>simple-light-2</vt:lpstr>
      <vt:lpstr>Solutions Team Template</vt:lpstr>
      <vt:lpstr>ModernPortfolio</vt:lpstr>
      <vt:lpstr>Global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it dept</cp:lastModifiedBy>
  <cp:revision>3</cp:revision>
  <dcterms:modified xsi:type="dcterms:W3CDTF">2017-07-13T15:56:34Z</dcterms:modified>
</cp:coreProperties>
</file>